
<file path=[Content_Types].xml><?xml version="1.0" encoding="utf-8"?>
<Types xmlns="http://schemas.openxmlformats.org/package/2006/content-types">
  <Default Extension="gif" ContentType="image/gif"/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ink/inkAction1.xml" ContentType="application/vnd.ms-office.inkAction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ink/inkAction2.xml" ContentType="application/vnd.ms-office.inkAction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ink/inkAction3.xml" ContentType="application/vnd.ms-office.inkAction+xml"/>
  <Override PartName="/ppt/tags/tag15.xml" ContentType="application/vnd.openxmlformats-officedocument.presentationml.tags+xml"/>
  <Override PartName="/ppt/ink/inkAction4.xml" ContentType="application/vnd.ms-office.inkAction+xml"/>
  <Override PartName="/ppt/tags/tag16.xml" ContentType="application/vnd.openxmlformats-officedocument.presentationml.tags+xml"/>
  <Override PartName="/ppt/ink/inkAction5.xml" ContentType="application/vnd.ms-office.inkAction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ink/inkAction6.xml" ContentType="application/vnd.ms-office.inkAction+xml"/>
  <Override PartName="/ppt/tags/tag19.xml" ContentType="application/vnd.openxmlformats-officedocument.presentationml.tags+xml"/>
  <Override PartName="/ppt/ink/inkAction7.xml" ContentType="application/vnd.ms-office.inkAction+xml"/>
  <Override PartName="/ppt/tags/tag20.xml" ContentType="application/vnd.openxmlformats-officedocument.presentationml.tags+xml"/>
  <Override PartName="/ppt/ink/inkAction8.xml" ContentType="application/vnd.ms-office.inkAction+xml"/>
  <Override PartName="/ppt/ink/inkAction9.xml" ContentType="application/vnd.ms-office.inkAction+xml"/>
  <Override PartName="/ppt/tags/tag21.xml" ContentType="application/vnd.openxmlformats-officedocument.presentationml.tags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Action10.xml" ContentType="application/vnd.ms-office.inkAction+xml"/>
  <Override PartName="/ppt/tags/tag22.xml" ContentType="application/vnd.openxmlformats-officedocument.presentationml.tags+xml"/>
  <Override PartName="/ppt/ink/inkAction11.xml" ContentType="application/vnd.ms-office.inkAction+xml"/>
  <Override PartName="/ppt/tags/tag23.xml" ContentType="application/vnd.openxmlformats-officedocument.presentationml.tags+xml"/>
  <Override PartName="/ppt/ink/inkAction12.xml" ContentType="application/vnd.ms-office.inkAction+xml"/>
  <Override PartName="/ppt/tags/tag24.xml" ContentType="application/vnd.openxmlformats-officedocument.presentationml.tags+xml"/>
  <Override PartName="/ppt/ink/inkAction13.xml" ContentType="application/vnd.ms-office.inkAction+xml"/>
  <Override PartName="/ppt/tags/tag25.xml" ContentType="application/vnd.openxmlformats-officedocument.presentationml.tags+xml"/>
  <Override PartName="/ppt/ink/inkAction14.xml" ContentType="application/vnd.ms-office.inkAction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ink/inkAction15.xml" ContentType="application/vnd.ms-office.inkAction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ink/inkAction16.xml" ContentType="application/vnd.ms-office.inkAction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ink/inkAction17.xml" ContentType="application/vnd.ms-office.inkAction+xml"/>
  <Override PartName="/ppt/tags/tag35.xml" ContentType="application/vnd.openxmlformats-officedocument.presentationml.tags+xml"/>
  <Override PartName="/ppt/ink/inkAction18.xml" ContentType="application/vnd.ms-office.inkAction+xml"/>
  <Override PartName="/ppt/tags/tag36.xml" ContentType="application/vnd.openxmlformats-officedocument.presentationml.tags+xml"/>
  <Override PartName="/ppt/ink/inkAction19.xml" ContentType="application/vnd.ms-office.inkAction+xml"/>
  <Override PartName="/ppt/tags/tag37.xml" ContentType="application/vnd.openxmlformats-officedocument.presentationml.tags+xml"/>
  <Override PartName="/ppt/ink/inkAction20.xml" ContentType="application/vnd.ms-office.inkAction+xml"/>
  <Override PartName="/ppt/tags/tag38.xml" ContentType="application/vnd.openxmlformats-officedocument.presentationml.tags+xml"/>
  <Override PartName="/ppt/ink/inkAction21.xml" ContentType="application/vnd.ms-office.inkAction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ink/inkAction22.xml" ContentType="application/vnd.ms-office.inkAction+xml"/>
  <Override PartName="/ppt/tags/tag42.xml" ContentType="application/vnd.openxmlformats-officedocument.presentationml.tags+xml"/>
  <Override PartName="/ppt/ink/inkAction23.xml" ContentType="application/vnd.ms-office.inkAction+xml"/>
  <Override PartName="/ppt/tags/tag43.xml" ContentType="application/vnd.openxmlformats-officedocument.presentationml.tags+xml"/>
  <Override PartName="/ppt/ink/inkAction24.xml" ContentType="application/vnd.ms-office.inkAction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ink/inkAction25.xml" ContentType="application/vnd.ms-office.inkAction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ink/inkAction26.xml" ContentType="application/vnd.ms-office.inkAction+xml"/>
  <Override PartName="/ppt/tags/tag48.xml" ContentType="application/vnd.openxmlformats-officedocument.presentationml.tags+xml"/>
  <Override PartName="/ppt/ink/inkAction27.xml" ContentType="application/vnd.ms-office.inkAction+xml"/>
  <Override PartName="/ppt/tags/tag49.xml" ContentType="application/vnd.openxmlformats-officedocument.presentationml.tags+xml"/>
  <Override PartName="/ppt/ink/inkAction28.xml" ContentType="application/vnd.ms-office.inkAction+xml"/>
  <Override PartName="/ppt/tags/tag50.xml" ContentType="application/vnd.openxmlformats-officedocument.presentationml.tags+xml"/>
  <Override PartName="/ppt/ink/inkAction29.xml" ContentType="application/vnd.ms-office.inkAction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ink/inkAction30.xml" ContentType="application/vnd.ms-office.inkAction+xml"/>
  <Override PartName="/ppt/tags/tag55.xml" ContentType="application/vnd.openxmlformats-officedocument.presentationml.tags+xml"/>
  <Override PartName="/ppt/ink/inkAction31.xml" ContentType="application/vnd.ms-office.inkAction+xml"/>
  <Override PartName="/ppt/tags/tag56.xml" ContentType="application/vnd.openxmlformats-officedocument.presentationml.tags+xml"/>
  <Override PartName="/ppt/ink/inkAction32.xml" ContentType="application/vnd.ms-office.inkAction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notesSlides/notesSlide1.xml" ContentType="application/vnd.openxmlformats-officedocument.presentationml.notesSlide+xml"/>
  <Override PartName="/ppt/tags/tag59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3"/>
  </p:notesMasterIdLst>
  <p:sldIdLst>
    <p:sldId id="2658" r:id="rId2"/>
    <p:sldId id="257" r:id="rId3"/>
    <p:sldId id="256" r:id="rId4"/>
    <p:sldId id="2750" r:id="rId5"/>
    <p:sldId id="2751" r:id="rId6"/>
    <p:sldId id="2704" r:id="rId7"/>
    <p:sldId id="2721" r:id="rId8"/>
    <p:sldId id="2533" r:id="rId9"/>
    <p:sldId id="2752" r:id="rId10"/>
    <p:sldId id="2709" r:id="rId11"/>
    <p:sldId id="2710" r:id="rId12"/>
    <p:sldId id="2711" r:id="rId13"/>
    <p:sldId id="2719" r:id="rId14"/>
    <p:sldId id="2720" r:id="rId15"/>
    <p:sldId id="2716" r:id="rId16"/>
    <p:sldId id="2717" r:id="rId17"/>
    <p:sldId id="2718" r:id="rId18"/>
    <p:sldId id="2654" r:id="rId19"/>
    <p:sldId id="2723" r:id="rId20"/>
    <p:sldId id="2724" r:id="rId21"/>
    <p:sldId id="2754" r:id="rId22"/>
    <p:sldId id="2725" r:id="rId23"/>
    <p:sldId id="2726" r:id="rId24"/>
    <p:sldId id="2660" r:id="rId25"/>
    <p:sldId id="2727" r:id="rId26"/>
    <p:sldId id="2661" r:id="rId27"/>
    <p:sldId id="2662" r:id="rId28"/>
    <p:sldId id="2728" r:id="rId29"/>
    <p:sldId id="2729" r:id="rId30"/>
    <p:sldId id="2665" r:id="rId31"/>
    <p:sldId id="2667" r:id="rId32"/>
    <p:sldId id="2669" r:id="rId33"/>
    <p:sldId id="2668" r:id="rId34"/>
    <p:sldId id="2670" r:id="rId35"/>
    <p:sldId id="2730" r:id="rId36"/>
    <p:sldId id="2731" r:id="rId37"/>
    <p:sldId id="2732" r:id="rId38"/>
    <p:sldId id="2755" r:id="rId39"/>
    <p:sldId id="2756" r:id="rId40"/>
    <p:sldId id="2757" r:id="rId41"/>
    <p:sldId id="2758" r:id="rId42"/>
    <p:sldId id="2759" r:id="rId43"/>
    <p:sldId id="2760" r:id="rId44"/>
    <p:sldId id="2761" r:id="rId45"/>
    <p:sldId id="2781" r:id="rId46"/>
    <p:sldId id="2763" r:id="rId47"/>
    <p:sldId id="2736" r:id="rId48"/>
    <p:sldId id="2764" r:id="rId49"/>
    <p:sldId id="2765" r:id="rId50"/>
    <p:sldId id="2766" r:id="rId51"/>
    <p:sldId id="2767" r:id="rId52"/>
    <p:sldId id="2774" r:id="rId53"/>
    <p:sldId id="2773" r:id="rId54"/>
    <p:sldId id="2770" r:id="rId55"/>
    <p:sldId id="2775" r:id="rId56"/>
    <p:sldId id="2776" r:id="rId57"/>
    <p:sldId id="2777" r:id="rId58"/>
    <p:sldId id="2741" r:id="rId59"/>
    <p:sldId id="2738" r:id="rId60"/>
    <p:sldId id="2782" r:id="rId61"/>
    <p:sldId id="2779" r:id="rId6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orient="horz" pos="218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42D"/>
    <a:srgbClr val="FFA3A3"/>
    <a:srgbClr val="381850"/>
    <a:srgbClr val="C00000"/>
    <a:srgbClr val="002060"/>
    <a:srgbClr val="FF5050"/>
    <a:srgbClr val="FF33CC"/>
    <a:srgbClr val="FF0066"/>
    <a:srgbClr val="00FF00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256" autoAdjust="0"/>
    <p:restoredTop sz="94660"/>
  </p:normalViewPr>
  <p:slideViewPr>
    <p:cSldViewPr snapToGrid="0">
      <p:cViewPr>
        <p:scale>
          <a:sx n="66" d="100"/>
          <a:sy n="66" d="100"/>
        </p:scale>
        <p:origin x="564" y="60"/>
      </p:cViewPr>
      <p:guideLst>
        <p:guide pos="3840"/>
        <p:guide orient="horz" pos="218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2-06T07:03:13.727"/>
    </inkml:context>
    <inkml:brush xml:id="br0">
      <inkml:brushProperty name="width" value="0.1" units="cm"/>
      <inkml:brushProperty name="height" value="0.6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0 1,'0'0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2-06T07:03:15.478"/>
    </inkml:context>
    <inkml:brush xml:id="br0">
      <inkml:brushProperty name="width" value="0.1" units="cm"/>
      <inkml:brushProperty name="height" value="0.6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0 0,'0'0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2-06T07:03:15.979"/>
    </inkml:context>
    <inkml:brush xml:id="br0">
      <inkml:brushProperty name="width" value="0.1" units="cm"/>
      <inkml:brushProperty name="height" value="0.6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0 1,'0'0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2-06T07:03:20.579"/>
    </inkml:context>
    <inkml:brush xml:id="br0">
      <inkml:brushProperty name="width" value="0.1" units="cm"/>
      <inkml:brushProperty name="height" value="0.6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0 1,'0'0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2-06T07:03:10.693"/>
    </inkml:context>
    <inkml:brush xml:id="br0">
      <inkml:brushProperty name="width" value="0.1" units="cm"/>
      <inkml:brushProperty name="height" value="0.6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1 0,'0'0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2-06T07:03:11.295"/>
    </inkml:context>
    <inkml:brush xml:id="br0">
      <inkml:brushProperty name="width" value="0.1" units="cm"/>
      <inkml:brushProperty name="height" value="0.6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1 0,'0'0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2-06T07:03:11.666"/>
    </inkml:context>
    <inkml:brush xml:id="br0">
      <inkml:brushProperty name="width" value="0.1" units="cm"/>
      <inkml:brushProperty name="height" value="0.6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0 0,'0'0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2-06T07:03:12.302"/>
    </inkml:context>
    <inkml:brush xml:id="br0">
      <inkml:brushProperty name="width" value="0.1" units="cm"/>
      <inkml:brushProperty name="height" value="0.6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1 0,'7'0,"2"0</inkml:trace>
</inkml:ink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12-06T05:33:27.924"/>
    </inkml:context>
    <inkml:brush xml:id="br0">
      <inkml:brushProperty name="width" value="0.05292" units="cm"/>
      <inkml:brushProperty name="height" value="0.05292" units="cm"/>
    </inkml:brush>
  </inkml:definitions>
  <iact:action type="add" startTime="25229">
    <iact:property name="dataType"/>
    <iact:actionData xml:id="d0">
      <inkml:trace xmlns:inkml="http://www.w3.org/2003/InkML" xml:id="stk0" contextRef="#ctx0" brushRef="#br0">27931 11605 493 0,'0'0'116'8,"0"0"1"-4,0 0-9 4,0 0-41 0,0 0-6-2,0 0 2 2,0 0 0 0,0 0 6 1,0 0 6-4,0 0-6 3,-8-8 7 0,9 10-33 0,30 21-10-2,7 6-4 2,10 8-2 0,7 9 4-1,6 4-6 1,2 3 2-1,8 5-8 6,-2-3 11-9,1 5-6 3,-2-5-3 0,3 0-3 2,6-2 1-3,5 3 4 1,3 1-3 2,4 5-6-1,5 1 4 0,3 9 0-3,4 4 2 5,1-1-6-4,-1-4-9 2,-4-2 8-2,-3-7 2 2,-6 4-9 1,-5-2 1-3,-7-2-5 3,-4 1 0-3,-4-6-2 2,-5-2 5 1,-1-6-1-4,0-2-1 4,2-1-2-2,1-3-1 0,-2 3 1 0,1-2 0 2,-2 3-1-1,-9 2 2 1,0 1-2-5,2 2 2 3,-7-4-1 2,-2 5 0-2,-4-10 0 0,-6-1 0 1,-7-7-1 1,1-6 1-1,-3-3-1-1,-3 1 1-2,1 0-1 7,-1-2 2-6,-6-5-1-2,-3-3-1 4,-6-8 0 0,-4-1 0 0,3-4 0-1,-5-1-1 0,-3-1 1 1,0-2 0 1,0 0 0-4,0 0 0 3,0 0 1 1,3 3 0-1,-3-3-1-1,0 0 0 0,3 3-1 2,-3-3 1-2,0 0-2 0,0 0 1-1,0 0-1 4,0 0 1-4,0 0-6 0,0 0 3 2,0 0 1 1,0 0-3-2,0 0 1 0,-31 0 2 2,-12 0 3-2,-9 0 0 3,-4-11-3-5,-8-1 3 5,-9 0 0-4,-1-5-3 3,-3-2 2-4,2-4-1 3,-7 2 0-1,3-2 0 1,0 0 1-1,3 0 0 1,13 2 0-1,5 4 0 1,6-5-2-2,7 5 1 3,5 2-3-2,9-2-1 2,7 7-1-3,11 0-1 2,5 5 6 0,5 0 0 0,3 5 2-3,-3 0 0 2,3 0 4 1,0 0-2 0,0 0 1-1,0 0 2 0,0 0 0 2,19 0 0-1,29 0-3 1,12 0 6-4,12 0-2 3,9 3 6 0,10 18 1-1,2 2 1 1,5 0-3 1,3 3 0-2,-5-6-2-1,6 1-4 2,-2-2 2 0,-9 3-1 1,-3-5 0-3,-12 0 4 2,-5-5 3-1,-15-3-9 3,-11-4 2-7,-10-2-4 5,-15-1 1 1,-6-2-3-2,-2 0 4 2,-12 0-2-5,2 0-2 5,-2 0 1-1,0 0 2-3,0 0-1 4,0 0-1-1,0 0-1 0,0 0-1-2,0 0 1 2,0 0 0-1,0 0 0 2,0 0-2-4,0 0 2 3,0 0-1 0,0 0-1 0,0 0 1-1,0 0 1 0,0 0-1 1,0 0-1 1,0 0-4-2,0-31 6 0,-5-32 0 1,-26-26 1 1,-9-14 1-2,1-15-2 0,-6-11 4 1,1-3-3 0,2 2 1-2,6 12 1 3,8 25 0-2,10 25-2 3,9 26 3-7,5 17 0 4,4 12 0 2,0 7-4 0,0 6 3-4,0-1 1 2,0 1-4 2,0 0 0-1,0 0-14-1,0 0-17-1,0 0-33 4,0 0-27-3,0 0-60-2,0 11-88 3,10 10-164 1</inkml:trace>
    </iact:actionData>
  </iact:action>
</iact:actions>
</file>

<file path=ppt/ink/inkAction10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12-06T07:07:26.345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act:action type="add" startTime="2590">
    <iact:property name="dataType"/>
    <iact:actionData xml:id="d0">
      <inkml:trace xmlns:inkml="http://www.w3.org/2003/InkML" xml:id="stk0" contextRef="#ctx0" brushRef="#br0">6490 2743 39 0,'0'0'44'3,"0"0"-20"5,0 0-17 0,0 0 5-2,0 0 26 2,0 0-11 0,0 0-2 0,4-47 10-2,0 47 34 2,0 0-24 0,-4 0-9 0,3 0-9-2,-3 0 4 2,0 0 28 1,3 0-6-2,-3 0-13 24,0 0-9-31,0 0 2 1,0 0 4-1,0 0-9 4,0 0-2 4,0 0 3 0,0 0 0 0,0 0-4-2,0 0 24 2,3 0 25 0,-3 0-5 0,0 0 13-2,3 0-2 2,-3 0-12 0,0 0-11 0,0 0 6-2,0 0-14 2,0 0-8 1,0 0-12-2,0 0 0-1,0 0 3 2,0 0-1 0,0 14 4 0,0 32 5-2,0 17-19 2,0 11 8 0,0 0 3 3,0-1-17-7,0-7-2 5,-9-14-2-2,2-14-1 2,2-13-5-4,5-17-3 4,0-6 2-2,0-2-4 0,0 0 13 0,0 0-3 0,0-16-10 3,9-27 1-2,11-17-1-2,0-16 0 2,-9-13-1 0,2 1 0 0,-10 4 2-3,-3 16-1 4,3 13 0-1,-3 22 0 0,0 19 1-3,0 9 0 2,0 5-1 1,0 0-4 0,0 0 1-1,0 17 3 0,0 37 10 3,-6 22 2-2,0 19 6-1,2 4-12 0,4-3 10 2,0-13-6-3,0-14-4 1,0-17-1 1,0-18-2 0,0-17 0-1,0-9-1 0,0-8 1-1,0 0-1 2,0 0-3 0,0 0 1-1,0 0 0 0,0 0-1 1,0 0-3 0,0 0-3-2,0-32-3 3,0-17 6-1,0-12 8 0,0-10-8-1,0 0 1 0,0 2-2 2,0 20 0-1,0 17 4-2,-3 17 1 2,3 13 0 0,0 2 3-2,0 0-1 0,0 0 2 2,0 0-4 0,0 2 8 0,0 37 1-1,0 7-1 3,0 7-6-2,0-5-2-1,7-5 0-1,-5-7 2 1,2-7-4 1,-1-10 1-1,-3-5 1 0,0-13-31 2,0 3-33-1,0-4-69 0,0 0-39-3,0 0-109 2,0-19-202 3</inkml:trace>
    </iact:actionData>
  </iact:action>
  <iact:action type="add" startTime="4531">
    <iact:property name="dataType"/>
    <iact:actionData xml:id="d1">
      <inkml:trace xmlns:inkml="http://www.w3.org/2003/InkML" xml:id="stk1" contextRef="#ctx0" brushRef="#br0">6617 2951 501 0,'0'0'162'5,"0"0"-47"2,0 0 18 1,0 0-24 0,0 0-32-2,0 0 1 2,0 0-8 0,-3-6-3 0,3 6 11-2,0 13-20 2,17 13-5 0,10 0-6 0,5 11 1-2,5 1 1 2,4 3-5 0,9 5 2 0,1 1-8-2,7 2-6 2,3 3-6 2,4-1 5-3,-6 7-5-1,7 2 2 2,5 3-12 0,6 3 5 1,5-1-4-4,3 3 3 5,-1-2-6-2,5-1 2-1,-1 2 0 1,-2 1-10-3,0 1-1 5,-7 1-5-4,-2-1 0 1,-4-1 0-1,-2-4 0 3,-9 2 0-2,0-7 0 0,-7-1 0 1,-7-7 0 1,-1-4 0-1,-8-11 0-3,-2-4 0 3,-3-1 0 0,-5-7 0 2,-1 4 0-5,2-1 0 4,4 0 0-2,-4 2 0 1,5 7 0-2,0-5 0 2,-5-2 0 0,4 0 0 0,-3 1 0-1,1-6 0 0,2 1 0 2,0-4 0-2,-6-2 0-1,0 1 0 2,-2-6 0 0,-10-4 0 0,-3-1 0-3,0-1 0 4,-6-3 0-2,-1-2 0 2,-5 1 0-5,-1-2 0 4,0-2 0 0,0 0 0 0,7 5 0-1,1 4 0 0,4 1 0 3,3-2 0-3,-3-6 0-1,-4 4 0 2,-5-2 0-1,4 0 0 1,-4-1 0-2,0 1 0 2,-1-4 0 0,-2 0 0 1,0 0 0-4,0 0 0 3,0 0 0 0,2 5 0 1,9 0 0-3,-2 1 0 1,-1 0 0 3,2-1 0-4,-6-1 0 1,9 4 0 0,1-4 0 1,4 4 0 1,-4-1 0-3,2 3 0 2,-1 1 0 0,-2-5 0 1,-7-2 0-5,-1-4 0 4,-5 0 0 0,0 0 0 0,0 0 0-2,0 0 0 3,0 3 0-2,0-3 0 2,0 0 0-4,0 0 0 3,0 0 0 0,0 0 0 0,0 0 0-1,0 0 0 0,0 0 0 1,-11 0 0 0,-28 0 0 0,-14 0 0-1,0 0 0 2,-2 0 0-3,-4-5 0 0,1-12 0 2,4-5 0 0,2 3 0 0,10 0 0-1,5 0 0 1,9 2-7 0,11 7 7 1,4 1 0-5,10 6-2 5,3 3 2-2,0 0 2 1,0 0-2-2,0 0 2 3,0 0 3-2,0 0-5 1,0 0 0-1,0 0 0 0,0 0 0 2,0 0 0-2,0 0 0-1,0 0 0 3,7 0 0-2,31 17 0 2,6 10 0-3,7-4 0 3,-6-3 0-1,4 3 0 1,2-4 0-5,-1 1 0 6,-8-10 0-3,-3 2 0 1,-9-4 0-2,-3-5 0 2,-5-2 0 0,-9-1 0 0,-6 0 0-3,-3 0 0 2,-4 0 0 1,0 0 0 0,0 0 0-2,0 0 0 2,0 0 0 0,0 0 0 0,0-4 0-1,0-35 0 1,0-10 0 1,-8-15 0-1,-16-1 0-3,-4 5 0 9,-2 3 0-7,2 13 0-4,5 13 0 4,13 14 0 0,1 10 0 2,9 7 0-2,-3 0 0-1,3 0 0 1,0 0 0 1,0 0 0 0,0 0 0-2,-5 0 0 2,5 0 0 0,0 0 0 1,0 7-102-4,0 14-30 4,0 4-101-1,20-6-18 1,-13-17-52-4,5-2-491 2</inkml:trace>
    </iact:actionData>
  </iact:action>
  <iact:action type="add" startTime="6108">
    <iact:property name="dataType"/>
    <iact:actionData xml:id="d2">
      <inkml:trace xmlns:inkml="http://www.w3.org/2003/InkML" xml:id="stk2" contextRef="#ctx0" brushRef="#br0">9480 4826 64 0,'0'0'449'5,"0"0"-275"1,0 0-13 0,0 0-16 2,0 0-39 0,0 0-28 0,0 0-18-2,-27 0-14 2,19 34 6 0,-1 18-1-2,6 8-8 2,3 11-5 1,0 8-2-2,0 4 4 1,0-7-5-2,0-3-11 2,5-8 4 0,9-9-3 4,-3-18-4-9,-1-16-3 5,-5-11 9-1,1-11-13 1,-2 0-9-1,-1 0-5 0,-1-4 0 2,2-35-12-1,-4-16 12-2,0-12 0 3,0-3 1-1,-9-2-2-1,-6 5 2 0,-1 4-1 1,4 11 2 0,5 16-2 0,2 14 0-3,3 10 1 3,2 12-1-1,-6 0 4 1,2 0-1-1,1 0-3 0,-4 0 0 1,5 20 1 0,-5 32 2 0,3 22 4-1,4 11 19 9,0 1 0-14,0 6 2 5,0-8-4 1,0-5 1-4,0-15-7 4,0-13-7-1,0-18 1 1,0-14-7 0,0-13-3-3,0-6 0 3,4 0-2 0,-4 0-1 0,3-10-8 0,1-32-12-1,-4-17-8 2,2-20-52-1,2-4-63 0,-4-11-56-1,0 60-139 0,3 5-603 1</inkml:trace>
    </iact:actionData>
  </iact:action>
  <iact:action type="add" startTime="7373">
    <iact:property name="dataType"/>
    <iact:actionData xml:id="d3">
      <inkml:trace xmlns:inkml="http://www.w3.org/2003/InkML" xml:id="stk3" contextRef="#ctx0" brushRef="#br0">8658 2696 647 0,'0'0'164'6,"0"0"-29"0,0 0-34 2,0 0-54 0,0 0-29 1,0 0-8-4,0 0 49 3,-125-22-27 0,45 51 6 0,5 11 9-2,10 11 1 2,13 10 9 0,17 6 5-2,14 2-8 2,10 3-5 0,11-9-8 0,0-11-5-2,25-6 6 2,37-12-13 2,13-7-23 0,16-14 0-4,-3-13 0-1,-6 0 0 5,-15-11-1-4,-14-30 1 4,-14-20-6-5,-11-20-3 4,-16-22 0-2,-12-10 0 1,0-8-1-1,-12 9-24 2,-26 21-1-1,3 26-34 0,1 29-21 0,0 26-24-2,0 10-58-1,20 10-41 0,2 21-326 4</inkml:trace>
    </iact:actionData>
  </iact:action>
  <iact:action type="add" startTime="7944">
    <iact:property name="dataType"/>
    <iact:actionData xml:id="d4">
      <inkml:trace xmlns:inkml="http://www.w3.org/2003/InkML" xml:id="stk4" contextRef="#ctx0" brushRef="#br0">8445 1891 46 0,'0'0'744'3,"0"0"-604"5,0 0-14 0,0 0-12 0,0 0-27 0,0 0 1-2,8 190-8 3,-8-37 6-2,0 28 0-1,0 26-2 2,0 18-6 0,0 8-12 0,0-5-32 2,13-11-9-4,8-28-14 2,4-37-3 0,-4-37-7 0,3-38-2-1,3-32-13-1,4-32-70 3,9-13-93-4,-25-30-131 4,-6-20-227-1</inkml:trace>
    </iact:actionData>
  </iact:action>
</iact:actions>
</file>

<file path=ppt/ink/inkAction1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12-11T19:22:08.547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act:action type="add" startTime="2781">
    <iact:property name="dataType"/>
    <iact:actionData xml:id="d0">
      <inkml:trace xmlns:inkml="http://www.w3.org/2003/InkML" xml:id="stk0" contextRef="#ctx0" brushRef="#br0">32550 6581 611 0,'0'0'0'4,"0"0"273"-1,0 0-273-3,0 0 174 7,0 0-174-7,0 0 143 9,0 0-143-9,0 0 111 6,0 0-111-6,0 0 86 7,0 0-86-7,0 0 72 8,0 0-72-8,0 0 58 8,0 0-58-8,33-20 68 6,-33 20-68-6,-12 0 47 8,12 0-47-8,-36 0 69 9,36 0-69-9,-55 0 73 7,55 0-73-7,-61 0 52 7,61 0-52-7,-72 2 39 7,72-2-39-7,-82 0 28 8,82 0-28-8,-93 0 23 7,93 0-23-7,-105 0 11 7,105 0-11-7,-118 0 27 10,118 0-27-10,-111 0 15 8,111 0-15-7,-116 0 25 4,116 0-25-4,-105 0 22 5,105 0-22-6,-110 0 20 7,110 0-20-6,-109 0 0 6,109 0 0-7,-116 2 0 9,116-2 0-8,-115 4 0 4,115-4 0-5,-120 6 0 8,120-6 0-8,-117 2 0 7,117-2 0-7,-123 4 0 9,123-4 0-9,-121 1 0 5,121-1 0-5,-120 0 0 9,120 0 0-8,-114 0 0 6,114 0 0-6,-112 0 0 6,112 0 0-7,-104 0 0 7,104 0 0-6,-98 0 0 4,98 0 0-5,-87 0 0 9,87 0 0-9,-87 0 0 7,87 0 0-6,-78 0 0 5,78 0 0-6,-79 0 0 8,79 0 0-8,-69 0 0 7,69 0 0-7,-68 0 0 9,68 0 0-9,-58 0 0 6,58 0 0-6,-45 0 0 7,45 0 0-6,-36 0 0 6,36 0 0-7,-22 0 0 10,22 0 0-10,-9 0 0 5,9 0 0-5,-3 0 0 7,3 0 0-7,0 0 0 8,0 0 0-8,0 0 0 8,0 0 0-8,0 0 0 6,0 0 0-6,0 0 0 8,0 0 0-8,0 0 0 8,0 0 0-7,0 0 0 6,0 0 0-7,0 0 0 7,0 0 0-7,0 0 0 7,0 0 0-7,0 0 0 9,0 0 0-9,0 0 0 7,0 0 0-7,0 0 0 6,0 0 0-6,0 0 0 8,0 0 0-8,-6 0 0 8,6 0 0-8,-7 0 0 9,7 0 0-9,-1 0 0 5,1 0 0-5,-12 0 0 9,12 0 0-9,-4 4 0 7,4-4 0-7,-13 6 0 8,13-6 0-8,-11 4 0 6,11-4 0-5,-18 5 0 6,18-5 0-7,-13 7 0 8,13-7 0-8,-18 5 0 8,18-5 0-8,-17 5 0 6,17-5 0-6,-10 3 0 33,10-3 0-32,-16 3 0-1,16-3 0 0,-16 2-12 0,16-2 12 0,-15 0-1 0,15 0 1 0,-18 4-1 5,18-4 1-5,-14 2-2 7,14-2 2-7,-16 0-2 8,16 0 2-8,-15 6 2 6,15-6-2-6,-13 3-4 8,13-3 4-8,-8 4 0 8,8-4 0-8,-13 6 0 9,13-6 0-9,-8 3-9 5,8-3 9-4,-10 7-1 7,10-7 1-8,-7 4-2 7,7-4 2-7,-2 3 0 10,2-3 0-10,-2 3-3 5,2-3 3-5,-3 2 1 7,3-2-1-7,-7 7-3 9,7-7 3-9,-6 12 3 7,6-12-3-7,-8 17 4 7,8-17-4-7,-10 27 1 7,10-27-1-7,-9 33 5 10,9-33-5-10,-10 41 2 7,10-41-2-7,-5 43 3 7,5-43-3-7,-13 46 0 7,13-46 0-6,-8 50 3 7,8-50-3-8,-13 53 2 7,13-53-2-6,-13 55 2 4,13-55-2-4,-15 65 6 6,15-65-6-7,-13 70 6 7,13-70-6-7,-14 86 0 8,14-86 0-7,-13 96 0 6,13-96 0-7,-11 101 0 7,11-101 0-7,-17 110 0 8,17-110 0-8,-10 114 0 8,10-114 0-7,-10 120 0 4,10-120 0-5,-8 126 0 7,8-126 0-7,-3 131 0 8,3-131 0-8,-7 134 0 8,7-134 0-8,-3 132 0 6,3-132 0-6,-3 128 0 9,3-128 0-9,-5 126 0 8,5-126 0-8,-10 123 0 7,10-123 0-7,-6 123 0 8,6-123 0-8,-6 120 0 6,6-120 0-5,-4 113 0 6,4-113 0-7,0 108 0 9,0-108 0-9,-7 96 0 5,7-96 0-4,-4 92 0 6,4-92 0-7,-9 86 0 8,9-86 0-7,-1 91 0 8,1-91 0-9,-3 91 0 5,3-91 0-5,-3 87 0 8,3-87 0-8,-2 88 0 8,2-88 0-8,0 89 0 9,0-89 0-9,0 88 0 5,0-88 0-5,0 83 0 7,0-83 0-6,0 76 0 7,0-76 0-8,0 66 0 7,0-66 0-5,0 59 0 4,0-59 0-5,0 53 0 5,0-53 0-6,0 37 0 8,0-37 0-8,0 29 0 7,0-29 0-7,0 16 0 7,0-16 0-7,0 3 0 7,0-3 0-6,0 0 0 6,0 0 0-6,0 0 0 6,0 0 0-7,0 0 0 6,0 0 0-6,0 0 0 8,0 0 0-8,0 0 0 8,0 0 0-8,8 0 0 8,-8 0 0-8,14 0 0 6,-14 0 0-5,33 0 0 8,-33 0 0-9,39 0 0 24,-39 0 0-23,58-3 0-1,-58 3 0 0,66-9 0 0,-66 9 0 0,78-7 0 4,-78 7 0-4,90-10 0 8,-90 10 0-8,93-2 0 7,-93 2 0-6,97 0 0 5,-97 0 0-6,98 0 0 7,-98 0 0-6,94 0 0 7,-94 0 0-8,91 0 0 7,-91 0 0-6,88 8 0 5,-88-8 0-5,92 11 0 6,-92-11 0-7,97 12 0 8,-97-12 0-8,116 8 0 8,-116-8 0-8,128 6 0 25,-128-6 0-25,136 7 0 0,-136-7 0 0,146 2 0 1,-146-2 0-1,150 4 0 42,-150-4 0-42,140 4 0 0,-140-4 0 0,134 0 0 0,-134 0 0 1,121 4 0-1,-121-4 0 0,106 3 0 0,-106-3 0 0,105 9 0 0,-105-9 0 0,99 5 0 4,-99-5 0-4,93 2 0 9,-93-2 0-9,89 6 0 7,-89-6 0-7,95 2 0 8,-95-2 0-8,97 3 0 6,-97-3 0-5,100 2 0 8,-100-2 0-9,97 6 0 6,-97-6 0-6,92 4 0 7,-92-4 0-7,82 2 0 114,-82-2 0-113,79 5 0-1,-79-5 0 0,84 3 0 0,-84-3 0 0,92 6 0 0,-92-6 0 0,93 5 0 0,-93-5 0 0,95 5 0 0,-95-5 0 0,97 8 0 1,-97-8 0-1,92 4 0 0,-92-4 0 0,91 4 0 0,-91-4 0 0,82 0 0 0,-82 0 0 0,71 0 0 0,-71 0 0 0,63 0 0 0,-63 0 0 0,45 0 0 0,-45 0 0 0,34 0 0 0,-34 0 0 0,21 0 0 0,-21 0 0 0,6 0 0 4,-6 0 0-3,0 0 0 5,0 0 0-6,0 0 0 8,0 0 0-8,0 0 0 8,0 0 0-8,0 0 0 6,0 0 0-6,0 0 0 8,0 0 0-8,0 0 0 8,0 0 0-7,0 0 0 7,0 0 0-8,0 0 0 5,0 0 0-5,0-26 0 9,0 26 0-9,-6-62 0 7,6 62 0-7,-19-86 0 9,19 86 0-9,-17-112 0 6,17 112 0-6,-14-129 0 9,14 129 0-9,-19-137 0 7,19 137 0-7,-15-142 0 8,15 142 0-8,-20-134 0 74,20 134 0-74,-14-120 0 0,14 120 0 1,-16-104 0-1,16 104 0 0,-11-93 0 0,11 93 0 0,-11-82 0 0,11 82 0 0,-2-86 0 0,2 86 0 0,-2-86 0 0,2 86 0 0,0-99 0 0,0 99 0 0,0-104 0 0,0 104 0 0,0-115 0 0,0 115 0 0,0-118 0 6,0 118 0-6,0-128 0 9,0 128 0-8,0-135 0 4,0 135 0-5,0-140 0 7,0 140 0-7,0-134 0 8,0 134 0-8,0-130 0 8,0 130 0-7,0-112 0 5,0 112 0-6,0-102 0 8,0 102 0-8,0-93 0 7,0 93 0-7,0-87 0 9,0 87 0-9,0-90 0 5,0 90 0-4,0-93 0 6,0 93 0-7,0-93 0 9,0 93 0-8,0-93 0 5,0 93 0-6,0-90 0 8,0 90 0-8,0-84 0 6,0 84 0-6,0-81 0 8,0 81 0-7,0-77 0 23,0 77 0-24,0-75 0 1,0 75 0-1,0-77 0 0,0 77 0 0,0-78 0 5,0 78 0-5,0-75 0 7,0 75 0-7,-3-75 0 7,3 75 0-7,-9-69 0 7,9 69 0-6,-7-63 0 7,7 63 0-8,-7-56 0 8,7 56 0-7,-5-55 0 4,5 55 0-5,-3-47 0 8,3 47 0-7,0-41 0 6,0 41 0-7,0-27 0 6,0 27 0-6,0-19 0 17,0 19 0-16,0-5 0-1,0 5 0 0,0-4 0 5,0 4 0-5,0 0 0 6,0 0 0-6,0-2 0 8,0 2 0-8,0 0 0 8,0 0 0-8,0 0 0 8,0 0 0-8,-5-5 0 8,5 5 0-8,0 0 0 8,0 0 0-8,0 0 0 6,0 0 0-6,-1 0 0 9,1 0 0-9,-11 0 0 7,11 0 0-7,-23 0 0 6,23 0 0 10,-34 0 0-15,34 0 0-1,-45 0 0 0,45 0 0 0,-51 0 0 8,51 0 0-7,-62 0 0 3,62 0 0-3,-66 0 0 6,66 0 0-5,-70 0 0 5,70 0 0-7,-74 0 0 9,74 0 0-9,-83-3 0 4,83 3 0-4,-89-5 0 8,89 5 0-8,-104 0 0 8,104 0 0-7,-112 0 0 6,112 0 0-7,-122 0 0 7,122 0 0-7,-127 8 0 7,127-8 0-7,-134 21 0 9,134-21 0-9,-127 26 0 5,127-26 0-4,-120 24 0 7,120-24 0-7,-109 25 0 6,109-25 0-7,-103 21 0 7,103-21 0-7,-98 19 0 9,98-19 0-8,-91 17 0 3,91-17 0-3,-79 10 0 6,79-10 0-6,-73 14 0 6,73-14 0-7,-69 15 0 8,69-15 0-7,-68 13 0 5,68-13 0-6,-63 13 0 8,63-13 0-8,-65 12 0 8,65-12 0-8,-57 12 0 6,57-12 0-6,-55 17 0 8,55-17 0-8,-53 12 0 7,53-12 0-7,-47 7 0 9,47-7 0-9,-42 6 0 7,42-6 0-7,-41 0 0 7,41 0 0-6,-34 0 0 5,34 0 0-6,-29 0 0 9,29 0 0-9,-30 0 0 5,30 0 0-4,-28 0 0 7,28 0 0-8,-33 0 0 8,33 0 0-8,-33 0 0 8,33 0 0-7,-39 0 0 6,39 0 0-7,-35 0 0 5,35 0 0-4,-39 11 0 8,39-11 0-9,-36 16 0 7,36-16 0-7,-31 13 0 8,31-13 0-8,-35 16 0 6,35-16 0-5,-25 15 0 7,25-15 0-7,-30 14 0 5,30-14 0-6,-22 15 0 7,22-15 0-6,-29 17 0 5,29-17 0-6,-24 18 0 7,24-18 0-7,-22 13 0 9,22-13 0-9,-20 14 0 7,20-14 0-7,-21 10 0 8,21-10 0-8,-18 8 0 7,18-8 0-7,-19 8 0 8,19-8 0-8,-17 7 0 8,17-7 0-8,-14 4 0 7,14-4 0-7,-14 6 0 6,14-6 0-6,-15 3 0 8,15-3 0-8,-16 7 0 7,16-7 0-7,-15 4 0 7,15-4 0-7,-15 8 0 9,15-8 0-9,-18 7 0 7,18-7 0-6,-18 10 0 7,18-10 0-8,-19 5 0 6,19-5 0-6,-21 2 0 8,21-2 0-8,-15 3 0 8,15-3 0-8,-16 0 0 8,16 0 0-8,-11 5 0 6,11-5 0-6,-13 4 0 7,13-4 0-7,-15 5 0 9,15-5 0-9,-16 3 0 5,16-3 0-5,-22 3 0 9,22-3 0-9,-14 0 0 9,14 0 0-9,-22 3 0 7,22-3 0-6,-17 5 0 6,17-5 0-7,-25 0 0 7,25 0 0-7,-21 2 0 7,21-2 0-7,-21 0 0 7,21 0 0-6,-19 4 0 4,19-4 0-5,-18 2 0 8,18-2 0-8,-24 5 0 8,24-5 0-8,-18 6 0 8,18-6 0-7,-19 3 0 6,19-3 0-6,-18 5 0 5,18-5 0-5,-13 2 0 7,13-2 0-8,-14 0 0 7,14 0 0-7,-7 0 0 8,7 0 0-8,-5 0 0 6,5 0 0-6,-6 0 0 7,6 0 0-7,-10 0 0 9,10 0 0-9,-8 7 0 7,8-7 0-5,-13 16 0 2,13-16 0-3,-11 23 0 6,11-23 0-7,-10 21 0 9,10-21 0-8,-16 21 0 3,16-21 0-3,-10 23 0 6,10-23 0-6,-8 19 0 7,8-19 0-8,-11 19 0 7,11-19 0-5,-13 22 0 5,13-22 0-7,-11 21 0 6,11-21 0-6,-16 30 0 8,16-30 0-8,-18 45 0 8,18-45 0-8,-17 49 0 9,17-49 0-9,-17 56 0 5,17-56 0-5,-18 67 0 8,18-67 0-8,-16 71 0 7,16-71 0-6,-18 84 0 4,18-84 0-4,-17 93 0 7,17-93 0-7,-23 102 0 6,23-102 0-7,-17 107 0 8,17-107 0-7,-24 106 0 5,24-106 0-4,-15 103 0 3,15-103 0-5,-16 100 0 7,16-100 0-6,-15 98 0 7,15-98 0-7,-16 100 0 6,16-100 0-7,-18 99 0 5,18-99 0-5,-17 102 0 8,17-102 0-8,-14 98 0 9,14-98 0-9,-14 102 0 39,14-102 0-38,-13 98 0-1,13-98 0 0,-12 109 0 0,12-109 0 0,-16 110 0 0,16-110 0 0,-13 109 0 0,13-109 0 0,-10 104 0 3,10-104 0-2,-12 92 0 7,12-92 0-7,-9 88 0 5,9-88 0-6,-11 87 0 9,11-87 0-9,-4 84 0 40,4-84 0-39,-9 87 0-1,9-87 0 0,-4 91 0 0,4-91 0 0,-3 87 0 0,3-87 0 0,-3 84 0 0,3-84 0 0,-4 78 0 43,4-78 0-43,-1 68 0 1,1-68 0-1,-4 58 0 0,4-58 0 0,0 42 0 0,0-42 0 0,0 27 0 0,0-27 0 0,0 19 0 0,0-19 0 0,0 15 0 5,0-15 0-4,0 12 0 4,0-12 0-5,0 12 0 8,0-12 0-8,0 11 0 7,0-11 0-7,0 11 0 8,0-11 0-7,9 12 0 21,-9-12 0-21,10 13 0-1,-10-13 0 0,13 10 0 0,-13-10 0 0,14 12 0 8,-14-12 0-8,9 8 0 5,-9-8 0-5,9 7 0 7,-9-7 0-7,9 7 0 8,-9-7 0-8,6 5 0 8,-6-5 0-8,7 4 0 6,-7-4 0-5,1 1 0 7,-1-1 0-8,4 2 0 22,-4-2 0-21,3 4 0-1,-3-4 0 0,3 6 0 0,-3-6 0 0,4 2 0 6,-4-2 0-6,0 5 0 8,0-5 0-8,0 10 0 29,0-10 0-29,6 4 0 0,-6-4 0 1,3 6 0-1,-3-6 0 0,5 6 0 0,-5-6 0 0,7 3 0 9,-7-3 0-9,0 2 0 5,0-2 0-4,3 0 0 7,-3 0 0-8,11 0 0 8,-11 0 0-8,26 2 0 5,-26-2 0-5,48 6 0 9,-48-6 0-8,73 5 0 5,-73-5 0-5,93 4 0 7,-93-4 0-8,105 8 0 7,-105-8 0-7,105 7 0 7,-105-7 0-6,98 12 0 5,-98-12 0-6,90 14 0 8,-90-14 0-7,82 10 0 6,-82-10 0-7,77 11 0 7,-77-11 0-7,76 13 0 7,-76-13 0-6,77 12 0 7,-77-12 0-8,79 11 0 8,-79-11 0-8,94 8 0 5,-94-8 0-5,109 9 0 9,-109-9 0-9,128 5 0 7,-128-5 0-7,138 5 0 8,-138-5 0-8,144 6 0 7,-144-6 0-7,141 3 0 9,-141-3 0-9,137 8 0 7,-137-8 0-7,128 12 0 10,-128-12 0-10,123 9 0 4,-123-9 0-3,117 12 0 5,-117-12 0-6,106 8 0 8,-106-8 0-7,110 5 0 4,-110-5 0-4,104 6 0 7,-104-6 0-7,110 2 0 5,-110-2 0-5,117 4 0 6,-117-4 0-7,112 2 0 8,-112-2 0-8,114 2 0 7,-114-2 0-7,109 3 0 7,-109-3 0-6,93 3 0 6,-93-3 0-7,83 6 0 9,-83-6 0-9,70 3 0 6,-70-3 0-6,68 0 0 8,-68 0 0-8,69 2 0 8,-69-2 0-8,72 2 0 7,-72-2 0-7,74 3 0 7,-74-3 0-7,73 3 0 8,-73-3 0-7,68 0 0 6,-68 0 0-7,69 0 0 9,-69 0 0-9,63 0 0 4,-63 0 0-4,58 0 0 8,-58 0 0-5,55 0 0 2,-55 0 0-5,44 0 0 9,-44 0 0-9,39-8 0 7,-39 8 0-6,35-5 0 5,-35 5 0-6,20-3 0 8,-20 3 0-8,20-3 0 7,-20 3 0-7,8 0 0 6,-8 0 0-6,6 0 0 8,-6 0 0-8,4 0 0 8,-4 0 0-8,3 0 0 8,-3 0 0-8,6-3 0 6,-6 3 0-5,5-3 0 6,-5 3 0-7,10 0 0 9,-10 0 0-9,12 0 0 7,-12 0 0-6,12 0 0 5,-12 0 0-6,10-2 0 10,-10 2 0-10,11-2 0 5,-11 2 0-5,10 0 0 6,-10 0 0-6,6-4 0 9,-6 4 0-9,8 0 0 7,-8 0 0-6,6 0 0 7,-6 0 0-8,7 0 0 5,-7 0 0-4,3 0 0 7,-3 0 0-7,3 0 0 5,-3 0 0-6,0-2 0 9,0 2 0-9,0-4 0 5,0 4 0-4,0-7 0 7,0 7 0-7,1-17 0 5,-1 17 0-6,9-24 0 8,-9 24 0-7,7-38 0 5,-7 38 0-5,4-53 0 6,-4 53 0-7,0-68 0 7,0 68 0-5,0-84 0 5,0 84 0-7,0-102 0 6,0 102 0-6,0-109 0 7,0 109 0-7,-9-113 0 9,9 113 0-9,-18-106 0 7,18 106 0-7,-20-108 0 88,20 108 0-86,-12-98 0-2,12 98 0 0,-7-90 0 0,7 90 0 0,0-90 0 0,0 90 0 0,0-85 0 0,0 85 0 1,0-89 0-1,0 89 0 0,0-100 0 0,0 100 0 0,0-104 0 0,0 104 0 0,0-110 0 0,0 110 0 0,2-115 0 0,-2 115 0 0,0-116 0 0,0 116 0 0,0-124 0 0,0 124 0 0,0-133 0 7,0 133 0-7,0-138 0 6,0 138 0-6,0-133 0 9,0 133 0-9,0-125 0 7,0 125 0-7,0-110 0 9,0 110 0-8,0-99 0 4,0 99 0-5,-2-91 0 8,2 91 0-8,-9-82 0 7,9 82 0 23,-14-81 0-30,14 81 0 1,-4-75 0-1,4 75 0 0,-10-73 0 0,10 73 0 0,-3-74 0 0,3 74 0 0,-3-71 0 7,3 71 0-5,-7-66 0 5,7 66 0-7,-5-66 0 6,5 66 0-6,-7-63 0 8,7 63 0-8,-2-65 0 8,2 65 0-8,-3-69 0 6,3 69 0-5,-8-67 0 6,8 67 0-7,-2-63 0 7,2 63 0-7,-2-58 0 7,2 58 0-7,0-48 0 7,0 48 0-7,0-35 0 9,0 35 0-9,0-32 0 8,0 32 0-8,0-31 0 8,0 31 0-7,0-29 0 4,0 29 0-5,0-24 0 7,0 24 0-7,0-20 0 8,0 20 0-7,0-17 0 4,0 17 0-5,0-13 0 9,0 13 0-9,0-13 0 7,0 13 0-6,0-14 0 7,0 14 0-8,0-12 0 7,0 12 0-5,-3-10 0 3,3 10 0-4,0-9 0 7,0 9 0-8,-3-10 0 7,3 10 0-6,-6-14 0 4,6 14 0-5,-1-10 0 8,1 10 0-8,-6-12 0 7,6 12 0-6,-3-11 0 6,3 11 0-7,-4-6 0 7,4 6 0-7,0-2 0 7,0 2 0-7,-1-5 0 8,1 5 0-8,-7-7 0 8,7 7 0-7,-6-7 0 6,6 7 0-6,-11-12 0 4,11 12 0-5,-7-10 0 9,7 10 0-9,-13-7 0 7,13 7 0-7,-11-7 0 6,11 7 0-6,-19-3 0 8,19 3 0-8,-24-2 0 8,24 2 0-7,-28 0 0 8,28 0 0-9,-35 0 0 5,35 0 0-5,-44 0 0 7,44 0 0-6,-55 0 0 7,55 0 0-7,-67 12 0 7,67-12 0-7,-75 20 0 3,75-20 0-3,-76 23 0 5,76-23 0-6,-82 24 0 9,82-24 0-9,-81 19 0 8,81-19 0-8,-71 17 0 8,71-17 0-8,-77 12 0 6,77-12 0-6,-73 10 0 8,73-10 0-8,-72 2 0 7,72-2 0-7,-79 3 0 8,79-3 0-8,-83 0 0 7,83 0 0-7,-82 0 0 8,82 0 0-8,-80 0 0 8,80 0 0-7,-65 0 0 3,65 0 0-4,-57 0 0 8,57 0 0-8,-43 0 0 8,43 0 0-6,-34 0 0 5,34 0 0-7,-33 0 0 8,33 0 0-8,-19 2 0 7,19-2 0-7,-19 12 0 6,19-12 0-6,-14 15 0 9,14-15 0-9,-10 17 0 6,10-17 0-6,0 18-210 7,0-18 210-7,0 5-427 8,0-5 427-8,0 2-1100 8,0-2 1100-8</inkml:trace>
    </iact:actionData>
  </iact:action>
  <iact:action type="add" startTime="8194">
    <iact:property name="dataType"/>
    <iact:actionData xml:id="d1">
      <inkml:trace xmlns:inkml="http://www.w3.org/2003/InkML" xml:id="stk1" contextRef="#ctx0" brushRef="#br0">23583 9553 113 0,'0'0'0'2,"0"0"473"3,0 0-473-5,0 0 248 8,0 0-248-8,0 0 193 7,0 0-193-6,0 0 165 7,0 0-165-8,0 0 142 5,0 0-142-4,0 0 120 7,0 0-120-8,0 0 79 8,0 0-79-8,0 0 73 6,0 0-73-6,41-7 58 8,-41 7-58-8,70 0 51 7,-70 0-51-6,102 16 62 7,-102-16-62-8,137 22 59 6,-137-22-59-6,176 21 58 8,-176-21-58-7,200 20 42 6,-200-20-42-7,226 16 44 8,-226-16-44-8,226 8 27 8,-226-8-27-8,220 0 27 9,-220 0-27-8,201 0 13 4,-201 0-13-5,182 0 0 9,-182 0 0-9,164-5 0 5,-164 5 0-5,144-13 0 7,-144 13 0-5,122-16 0 5,-122 16 0-7,95-14 0 8,-95 14 0-8,63-9 0 6,-63 9 0-6,37-3 0 8,-37 3 0-8,14-3 0 9,-14 3 0-9,0 0 0 6,0 0 0-6,0 0 0 6,0 0 0-6,0 0 0 8,0 0 0-8,-37 0 0 8,37 0 0-8,-97 0 0 9,97 0 0-9,-154 15 0 7,154-15 0-7,-204 14 0 7,204-14 0-7,-234 5 0 7,234-5 0-7,-257 0 0 9,257 0 0-9,-259 0 0 7,259 0 0-7,-260 0 0 7,260 0 0-7,-243-12 0 8,243 12 0-7,-222-7 0 7,222 7 0-8,-182-3 0 5,182 3 0-4,-143 0 0 6,143 0 0-7,-106 0 0 8,106 0 0-8,-63 0 0 7,63 0 0-7,-31 0 0 8,31 0 0-7,-13 0 0 4,13 0 0-3,0 0 0 6,0 0 0-8,4 0 0 6,-4 0 0-6,85 0 0 7,-85 0 0-7,137 0 0 7,-137 0 0-7,197 0 0 8,-197 0 0-7,239 0 0 6,-239 0 0-6,269 0 0 7,-269 0 0-8,277 3 0 6,-277-3 0-6,260 4 0 8,-260-4 0-8,229 6 0 8,-229-6 0-7,200 5 0 4,-200-5 0-4,165 11 0 5,-165-11 0-6,140 8 0 9,-140-8 0-9,108 6 0 7,-108-6 0-7,81 3 0 7,-81-3 0-7,49 0 0 7,-49 0 0-7,28 0 0 9,-28 0 0-9,13 0 0 7,-13 0 0-5,0 0 0 3,0 0 0-5,0 0 0 7,0 0 0-7,0 0 0 9,0 0 0-9,-61 3 0 7,61-3 0-7,-112 0 0 6,112 0 0-6,-164 0 0 9,164 0 0-9,-192 0 0 7,192 0 0-7,-196 0 0 45,196 0 0-45,-183-3 0 0,183 3 0 0,-162-12 0 0,162 12 0 0,-143-1 0 0,143 1 0 0,-131 0 0 0,131 0 0 0,-109 0-52 0,109 0 52 0,-18 0-257 9,18 0 257-9,-3 0-442 6,3 0 442-5</inkml:trace>
    </iact:actionData>
  </iact:action>
  <iact:action type="add" startTime="11738">
    <iact:property name="dataType"/>
    <iact:actionData xml:id="d2">
      <inkml:trace xmlns:inkml="http://www.w3.org/2003/InkML" xml:id="stk2" contextRef="#ctx0" brushRef="#br0">6532 2674 579 0,'0'0'0'2,"0"0"266"1,0 0-266-3,0 0 160 8,0 0-160-8,0 0 140 6,0 0-140-6,0 0 116 8,0 0-116-8,0 0 101 9,0 0-101-9,0 0 81 7,0 0-81-7,0 0 88 6,0 0-88-5,-3 46 73 6,3-46-73-7,0 62 52 7,0-62-52-6,0 75 54 7,0-75-54-8,0 82 46 6,0-82-46-6,0 88 46 9,0-88-46-9,0 85 28 7,0-85-28-7,0 83 35 8,0-83-35-8,0 73 16 5,0-73-16-5,0 59 19 10,0-59-19-10,0 50 7 6,0-50-7-6,-7 33 13 9,7-33-13-9,-5 19 2 5,5-19-2-5,-3 5 3 8,3-5-3-8,-3 0 0 10,3 0 0-10,0 0-6 6,0 0 6-6,0 0-11 6,0 0 11-5,0 0-24 6,0 0 24-7,0-8-27 9,0 8 27-9,0-16-59 7,0 16 59-7,6-17-118 7,-6 17 118-7,9-10-190 7,-9 10 190-7,3-3-291 9,-3 3 291-9,0-7-720 8,0 7 720-8</inkml:trace>
    </iact:actionData>
  </iact:action>
  <iact:action type="add" startTime="12525">
    <iact:property name="dataType"/>
    <iact:actionData xml:id="d3">
      <inkml:trace xmlns:inkml="http://www.w3.org/2003/InkML" xml:id="stk3" contextRef="#ctx0" brushRef="#br0">6487 2941 322 0,'0'0'0'1,"0"0"282"4,0 0-282-5,0 0 195 6,0 0-195-6,0 0 149 8,0 0-149-8,0 0 104 8,0 0-104-8,0 0 84 8,0 0-84-8,0 0 84 6,0 0-84-6,-7 0 77 8,7 0-77-8,0 0 72 8,0 0-72-8,0 0 86 7,0 0-86-7,0 10 38 7,0-10-38-7,18 19 35 9,-18-19-35-9,23 19 26 7,-23-19-26-7,27 19 31 8,-27-19-31-8,33 22 20 7,-33-22-20-7,40 24 22 7,-40-24-22-7,48 27 23 8,-48-27-23-8,55 35 25 8,-55-35-25-8,59 42 34 6,-59-42-34-6,62 42 29 9,-62-42-29-9,65 43 39 7,-65-43-39-6,64 46 26 6,-64-46-26-7,63 45 24 6,-63-45-24-6,58 39 13 9,-58-39-13-9,52 40 15 7,-52-40-15-7,45 29 17 9,-45-29-17-9,40 25 10 5,-40-25-10-5,39 22 11 10,-39-22-11-10,42 24 9 8,-42-24-9-8,43 28 10 7,-43-28-10-7,46 27 5 6,-46-27-5-5,45 28 11 5,-45-28-11-6,46 27 1 9,-46-27-1-9,46 24 10 7,-46-24-10-7,38 20 3 6,-38-20-3-5,34 16 6 6,-34-16-6-5,33 12 3 4,-33-12-3-6,28 11 4 8,-28-11-4-8,31 8-2 9,-31-8 2-9,24 7 5 6,-24-7-5-6,21 5-2 9,-21-5 2-9,15 7 3 7,-15-7-3-7,13 8 3 6,-13-8-3-6,9 2 1 7,-9-2-1-6,9 0 5 6,-9 0-5-7,2 0 5 9,-2 0-5-9,4 0 3 5,-4 0-3-4,0 0 1 7,0 0-1-7,0 3 3 5,0-3-3-6,0 0-1 9,0 0 1-9,0 0 2 5,0 0-2-5,0 0 0 9,0 0 0-9,0 0 1 7,0 0-1-7,0 0-1 8,0 0 1-8,0 0 0 7,0 0 0-7,0 0 0 7,0 0 0-7,0 0-1 8,0 0 1-8,0 0 0 8,0 0 0-8,0 0-2 6,0 0 2-6,0 0 2 9,0 0-2-9,0 0-4 8,0 0 4-8,0 0 0 7,0 0 0-6,0 0-1 4,0 0 1-5,0 0-4 8,0 0 4-8,0 0 0 8,0 0 0-8,0 0-2 9,0 0 2-9,0 0-6 5,0 0 6-5,0-8-4 8,0 8 4-7,0-21 0 7,0 21 0-8,0-20 1 8,0 20-1-7,0-11 0 3,0 11 0-4,0-8 1 9,0 8-1-8,0 0 3 5,0 0-3-5,0 0 0 6,0 0 0-6,0 0 0 5,0 0 0-6,-4 0 2 7,4 0-2-5,0 0 1 5,0 0-1-7,0 0 2 7,0 0-2-7,0 0 1 7,0 0-1-7,0 0 2 7,0 0-2-7,-2 0-1 9,2 0 1-9,0 0 3 8,0 0-3-8,0 0-2 5,0 0 2-5,0 0 0 9,0 0 0-9,0 0 0 7,0 0 0-7,0 0-1 8,0 0 1-8,0 0 0 6,0 0 0-6,0 0-1 8,0 0 1-8,0 0 2 8,0 0-2-8,0 0 0 9,0 0 0-9,0 0 1 6,0 0-1-6,-5-3-1 8,5 3 1-8,-16-16-5 8,16 16 5-8,-25-25-1 8,25 25 1-8,-30-33-1 5,30 33 1-4,-36-36 1 6,36 36-1-5,-34-35-1 5,34 35 1-6,-37-35-1 6,37 35 1-7,-30-30-1 7,30 30 1-7,-26-31 1 6,26 31-1-6,-23-18-3 10,23 18 3-10,-14-14 2 6,14 14-2-6,-7-6-2 6,7 6 2-6,0-3-1 8,0 3 1-8,0 0 0 8,0 0 0-8,0 0 0 9,0 0 0-9,0 0 0 5,0 0 0-5,0 0-2 9,0 0 2-9,0 0 4 7,0 0-4-7,0 0 2 9,0 0-2-9,0 0 1 6,0 0-1-6,0 0 1 8,0 0-1-8,0 0 1 7,0 0-1-7,3 0 0 9,-3 0 0-9,28 0 0 5,-28 0 0-5,30 0 2 8,-30 0-2-5,39 23 2 3,-39-23-2-6,41 34 0 7,-41-34 0-7,39 39 4 7,-39-39-4-7,36 38 3 8,-36-38-3-8,34 36 5 9,-34-36-5-9,28 36 1 7,-28-36-1-7,24 35 6 5,-24-35-6-4,27 36 2 7,-27-36-2-8,18 36 4 7,-18-36-4-7,15 30 5 7,-15-30-5-7,12 21 3 8,-12-21-3-8,0 17 9 8,0-17-9-8,0 12 0 61,0-12 0-61,0 10 6 0,0-10-6 0,0 10 1 0,0-10-1 0,-9 11 0 0,9-11 0 0,-34 12 2 0,34-12-2 0,-42 5 3 0,42-5-3 0,-46 5 4 0,46-5-4 1,-41 3 4-1,41-3-4 0,-44 0 3 6,44 0-3-6,-33 0 2 6,33 0-2-6,-28 0-1 9,28 0 1-9,-24 0 3 7,24 0-3-7,-18 0-3 9,18 0 3-9,-18 0-1 7,18 0 1-7,-9 0 0 5,9 0 0-5,-7 0-5 10,7 0 5-10,-3 0-7 6,3 0 7-6,0-3-16 9,0 3 16-9,0 0-33 6,0 0 33-6,0-3-57 7,0 3 57-7,0-7-107 8,0 7 107-8,0-12-168 8,0 12 168-8,10-19-276 6,-10 19 276-6,6-11-339 8,-6 11 339-8,4-11-872 8,-4 11 872-8</inkml:trace>
    </iact:actionData>
  </iact:action>
  <iact:action type="add" startTime="13824">
    <iact:property name="dataType"/>
    <iact:actionData xml:id="d4">
      <inkml:trace xmlns:inkml="http://www.w3.org/2003/InkML" xml:id="stk4" contextRef="#ctx0" brushRef="#br0">7813 2958 478 0,'0'0'0'1,"0"0"199"2,0 0-199-3,0 0 190 6,0 0-190-6,0 0 165 9,0 0-165-9,0 0 95 6,0 0-95-6,0 0 57 8,0 0-57-8,0 0 57 7,0 0-57-6,0 0 44 8,0 0-44-9,5-3 54 7,-5 3-54-7,0 46 82 6,0-46-82-6,0 67 67 7,0-67-67-7,0 84 68 8,0-84-68-7,0 106 54 6,0-106-54-6,0 119 48 5,0-119-48-6,0 128 45 9,0-128-45-9,0 129 40 7,0-129-40-7,0 117 44 8,0-117-44-8,0 105 39 7,0-105-39-7,0 84 31 11,0-84-31-10,0 68 14 2,0-68-14-2,0 50 13 6,0-50-13-6,0 28 5 5,0-28-5-6,0 13 1 7,0-13-1-7,0 0 0 9,0 0 0-9,0 0-13 7,0 0 13-7,3-16-50 7,-3 16 50-7,7-52-48 8,-7 52 48-8,6-69-87 9,-6 69 87-9,0-71-164 7,0 71 164-7,0-32-272 5,0 32 272-5,0-23-668 8,0 23 668-8</inkml:trace>
    </iact:actionData>
  </iact:action>
  <iact:action type="add" startTime="15594">
    <iact:property name="dataType"/>
    <iact:actionData xml:id="d5">
      <inkml:trace xmlns:inkml="http://www.w3.org/2003/InkML" xml:id="stk5" contextRef="#ctx0" brushRef="#br0">8216 2362 488 0,'0'0'0'2,"0"0"212"2,0 0-212-4,0 0 189 7,0 0-189-7,0 0 146 8,0 0-146-8,0 0 117 9,0 0-117-9,0 0 95 5,0 0-95-5,0 0 111 8,0 0-111-8,0 0 107 139,0 0-107-139,10 44 90 0,-10-44-90 0,-34 11 105 0,34-11-105 0,-42 8 65 0,42-8-65 0,-48 9 63 1,48-9-63-1,-49 7 49 0,49-7-49 0,-53 5 38 0,53-5-38 0,-42 3 12 0,42-3-12 0,-37 4 10 0,37-4-10 0,-31 0 1 0,31 0-1 0,-17 0-1 0,17 0 1 0,-12 0-1 0,12 0 1 0,-10 0-8 1,10 0 8-1,0 0-15 0,0 0 15 0,0-7-50 1,0 7 50-1,0-16-74 0,0 16 74 0,4-19-124 0,-4 19 124 0,35-18-190 0,-35 18 190 0,20-6-308 1,-20 6 308-1,18-3-710 6,-18 3 710-6</inkml:trace>
    </iact:actionData>
  </iact:action>
  <iact:action type="add" startTime="16127">
    <iact:property name="dataType"/>
    <iact:actionData xml:id="d6">
      <inkml:trace xmlns:inkml="http://www.w3.org/2003/InkML" xml:id="stk6" contextRef="#ctx0" brushRef="#br0">8794 1894 652 0,'0'0'0'2,"0"0"194"0,0 0-194-2,0 0 147 7,0 0-147-7,0 0 137 8,0 0-137-8,0 0 96 8,0 0-96-8,0 0 151 8,0 0-151-8,0 0 116 6,0 0-116-6,-191 11 88 8,191-11-88-8,-68 19 65 9,68-19-65-9,-57 20 54 7,57-20-54-7,-53 19 27 6,53-19-27-6,-41 22 17 10,41-22-17-10,-37 12 3 7,37-12-3-7,-26 12 0 6,26-12 0-6,-16 5-6 8,16-5 6-8,-6 0-34 7,6 0 34-6,-2 0-81 6,2 0 81-6,0 0-122 5,0 0 122-6,0 0-155 9,0 0 155-9,0 0-157 7,0 0 157-7,0 0-258 8,0 0 258-7,0 0-847 5,0 0 847-6</inkml:trace>
    </iact:actionData>
  </iact:action>
  <iact:action type="add" startTime="16413">
    <iact:property name="dataType"/>
    <iact:actionData xml:id="d7">
      <inkml:trace xmlns:inkml="http://www.w3.org/2003/InkML" xml:id="stk7" contextRef="#ctx0" brushRef="#br0">8478 1908 343 0,'0'0'0'2,"0"0"399"1,0 0-399-3,0 0 212 9,0 0-212-9,0 0 149 5,0 0-149-5,0 0 83 8,0 0-83-8,0 0 56 7,0 0-56-7,0 0 40 8,0 0-40-8,44 116 57 6,-44-116-57-6,11 52 50 9,-11-52-50-9,9 53 48 7,-9-53-48-5,10 56 30 4,-10-56-30-6,5 46 16 8,-5-46-16-8,5 35 3 7,-5-35-3-7,4 22 3 9,-4-22-3-9,4 9 0 7,-4-9 0-7,6 3-7 5,-6-3 7-5,8 0-37 8,-8 0 37-8,13 0-104 8,-13 0 104-8,15-25-97 8,-15 25 97-7,12-40-127 5,-12 40 127-6,3-20-197 8,-3 20 197-8,2-19-505 7,-2 19 505-7</inkml:trace>
    </iact:actionData>
  </iact:action>
  <iact:action type="add" startTime="16667">
    <iact:property name="dataType"/>
    <iact:actionData xml:id="d8">
      <inkml:trace xmlns:inkml="http://www.w3.org/2003/InkML" xml:id="stk8" contextRef="#ctx0" brushRef="#br0">8679 1891 652 0,'0'0'0'2,"0"0"263"0,0 0-263-2,0 0 165 8,0 0-165-8,0 0 96 8,0 0-96-8,0 0 55 8,0 0-55-8,0 0 35 6,0 0-35-6,0 0 36 9,0 0-36-9,70 152 12 7,-70-152-12-7,14 43 7 8,-14-43-7-8,16 41 1 8,-16-41-1-8,17 35 0 6,-17-35 0-6,17 30-2 8,-17-30 2-8,12 23-25 7,-12-23 25-6,9 10-60 5,-9-10 60-6,13 0-110 8,-13 0 110-8,0 0-221 9,0 0 221-9,0 0-501 7,0 0 501-7</inkml:trace>
    </iact:actionData>
  </iact:action>
  <iact:action type="add" startTime="16999">
    <iact:property name="dataType"/>
    <iact:actionData xml:id="d9">
      <inkml:trace xmlns:inkml="http://www.w3.org/2003/InkML" xml:id="stk9" contextRef="#ctx0" brushRef="#br0">9239 1779 479 0,'0'0'0'3,"0"0"302"-2,0 0-302-1,0 0 125 8,0 0-125-8,0 0 130 6,0 0-130-6,-126 222 101 9,126-222-101-8,-66 107 67 6,66-107-67-7,-75 115 76 6,75-115-76-6,-75 120 55 7,75-120-55-7,-72 113 61 8,72-113-61-7,-71 103 60 6,71-103-60-6,-60 96 42 4,60-96-42-4,-52 81 18 7,52-81-18-8,-39 73 10 8,39-73-10-8,-27 57 9 6,27-57-9-5,-19 35 0 6,19-35 0-6,-9 21 0 7,9-21 0-8,0 6-16 7,0-6 16-7,0 0-51 5,0 0 51-5,0-2-141 8,0 2 141-7,25-38-162 6,-25 38 162-7,17-33-239 9,-17 33 239-8,22-29-565 6,-22 29 565-6</inkml:trace>
    </iact:actionData>
  </iact:action>
  <iact:action type="add" startTime="17331">
    <iact:property name="dataType"/>
    <iact:actionData xml:id="d10">
      <inkml:trace xmlns:inkml="http://www.w3.org/2003/InkML" xml:id="stk10" contextRef="#ctx0" brushRef="#br0">9082 2436 134 0,'0'0'0'2,"0"0"507"-2,0 0-507 0,0 0 172 5,0 0-172-4,0 0 114 7,0 0-114-8,0 0 106 7,0 0-106-6,0 0 70 5,0 0-70-6,0 0 72 8,0 0-72-8,86-63 76 8,-86 63-76-8,19 0 57 7,-19 0-57-6,15 0 59 7,-15 0-59-8,17 3 60 6,-17-3-60-6,23 18 53 8,-23-18-53-8,15 33 26 8,-15-33-26-8,16 45 22 8,-16-45-22-7,11 49 9 4,-11-49-9-5,3 57 12 8,-3-57-12-7,0 60 1 6,0-60-1-7,0 60 0 5,0-60 0-4,-30 58 0 7,30-58 0-8,-47 46-1 10,47-46 1-10,-50 40-3 12,50-40 3-11,-51 20-4-1,51-20 4 0,-41 9-12 8,41-9 12-7,-34 0-17 5,34 0 17-5,-24 0-13 6,24 0 13-7,-15-20-20 6,15 20 20-5,-7-42-8 7,7 42 8-7,0-42 0 7,0 42 0-7,0-38 0 4,0 38 0-4,25-28 0 8,-25 28 0-8,47-13 1 12,-47 13-1-13,60-5 8 0,-60 5-8 0,67 0 6 7,-67 0-6-6,73 0 17 3,-73 0-17-3,69 0 5 6,-69 0-5-7,65 1 10 8,-65-1-10-6,48 19 0 5,-48-19 0-7,38 20 0 7,-38-20 0-7,25 17-6 8,-25-17 6-8,19 13-49 6,-19-13 49-6,9 10-130 10,-9-10 130-10,0 0-180 4,0 0 180-2,0 0-321 5,0 0 321-7</inkml:trace>
    </iact:actionData>
  </iact:action>
  <iact:action type="add" startTime="19208">
    <iact:property name="dataType"/>
    <iact:actionData xml:id="d11">
      <inkml:trace xmlns:inkml="http://www.w3.org/2003/InkML" xml:id="stk11" contextRef="#ctx0" brushRef="#br0">15902 9915 446 0,'0'0'0'1,"0"0"250"5,0 0-250-6,0 0 156 5,0 0-156-5,0 0 110 8,0 0-110-7,0 0 97 7,0 0-97-8,0 0 93 9,0 0-93-9,0 0 112 5,0 0-112-5,232-31 113 8,-232 31-113-8,123 0 94 8,-123 0-94-8,159 5 90 9,-159-5-90-9,198 26 84 5,-198-26-84-5,235 27 71 8,-235-27-71-8,264 22 46 8,-264-22-46-8,292 19 45 10,-292-19-45-10,316 19 19 6,-316-19-19-5,323 22 11 5,-323-22-11-6,334 24 5 8,-334-24-5-7,335 31 22 6,-335-31-22-7,337 33 22 7,-337-33-22-7,330 31 34 6,-330-31-34-5,311 24 36 8,-311-24-36-9,287 10 29 6,-287-10-29-6,251 0 19 7,-251 0-19-7,217 0 7 8,-217 0-7-8,181 0 10 7,-181 0-10-7,143-19 7 9,-143 19-7-8,98-19 5 3,-98 19-5-2,60-17 3 6,-60 17-3-8,34-12 1 7,-34 12-1-7,13-7-1 8,-13 7 1-8,0-3 2 6,0 3-2-6,0 0-4 7,0 0 4-7,-37 0-5 9,37 0 5-9,-107 0-5 7,107 0 5-7,-165 0 0 7,165 0 0-7,-219 0 6 8,219 0-6-8,-275 0 7 7,275 0-7-6,-334 10 10 6,334-10-10-7,-384 2 0 8,384-2 0-8,-425 0 0 6,425 0 0-6,-435 0 0 8,435 0 0-8,-416 0 0 9,416 0 0-9,-381 0 0 5,381 0 0-5,-340 0 0 9,340 0 0-9,-302 0 0 7,302 0 0-7,-280 10 0 9,280-10 0-9,-257 24 0 6,257-24 0-6,-228 31 0 9,228-31 0-9,-192 29 0 6,192-29 0-5,-147 29 0 8,147-29 0-9,-94 19 0 5,94-19 0-4,-51 11 0 5,51-11 0-6,-21 6 0 9,21-6 0-8,0 0 0 5,0 0 0-6,24 0 0 7,-24 0 0-7,89-9 0 8,-89 9 0-8,142-25 0 8,-142 25 0-7,200-19 0 5,-200 19 0-6,257-16 0 7,-257 16 0-7,303-6 0 7,-303 6 0-7,316 0 0 10,-316 0 0-10,326 0 0 7,-326 0 0-7,317 0 0 6,-317 0 0-6,319 3 0 8,-319-3 0-8,319 14 0 7,-319-14 0-7,309 12 0 9,-309-12 0-9,309 17 0 6,-309-17 0-6,293 14 0 9,-293-14 0-9,278 12 0 6,-278-12 0-5,252 7 0 8,-252-7 0-9,227 0 0 4,-227 0 0-3,195 0 0 6,-195 0 0-7,165 0 0 9,-165 0 0-9,131 0 0 7,-131 0 0-7,92-16 0 6,-92 16 0-6,66-17 0 8,-66 17 0-7,31-10 0 7,-31 10 0-8,20-9 0 7,-20 9 0-7,3-1 0 8,-3 1 0-8,0 0 0 6,0 0 0-6,-58 0 0 10,58 0 0-10,-128-4 0 7,128 4 0-7,-197-5 0 6,197 5 0-6,-262-11 0 7,262 11 0-6,-324-11 0 7,324 11 0-8,-390-16 0 8,390 16 0-8,-431-12 0 6,431 12 0-6,-439-5 0 9,439 5 0-9,-409 0 0 6,409 0 0-6,-355 0 0 9,355 0 0-9,-303 5 0 6,303-5 0-6,-260 28 0 7,260-28 0-7,-220 22 0 9,220-22 0-9,-179 19 0 7,179-19 0-7,-136 14 0 7,136-14 0-7,-81 10 0 8,81-10 0-7,-41 9 0 7,41-9 0-8,-14 3 0 6,14-3 0-6,0 0 0 7,0 0 0-7,38 0 0 7,-38 0 0-7,91 0 0 8,-91 0 0-8,137 11 0 9,-137-11 0-9,177 19 0 5,-177-19 0-3,205 27 0 5,-205-27 0-7,243 30 0 7,-243-30 0-7,281 33 0 8,-281-33 0-7,300 33 0 5,-300-33 0-6,322 30 0 8,-322-30 0-8,320 27 0 8,-320-27 0-8,296 31 0 9,-296-31 0-9,267 27 0 5,-267-27 0-5,231 23 0 7,-231-23 0-7,195 23 0 9,-195-23 0-9,152 13 0 7,-152-13 0-7,114 8 0 6,-114-8 0-5,74 0 0 6,-74 0 0-6,42 4 0 8,-42-4 0-8,18 0 0 4,-18 0 0-5,0 0 0 7,0 0 0-7,-42 5 0 7,42-5 0-7,-155 12 0 10,155-12 0-10,-256 15 0 7,256-15 0-7,-361 12 0 6,361-12 0-6,-410 0 0 8,410 0 0-8,-416 0 0 8,416 0 0-8,-381-3 0 7,381 3 0-6,-317-22 0 35,317 22 0-36,-249-19 0 0,249 19 0 0,-190-14 0 0,190 14 0 0,-125-5 0 0,125 5 0 0,-77-6 0 0,77 6 0 0,-24-6 0 7,24 6 0-7,0-17 0 8,0 17 0-8,62-12 0 8,-62 12 0-8,99-11 0 7,-99 11 0-7,109 0 0 7,-109 0 0-6,93 0 0 6,-93 0 0-7,68 33-127 8,-68-33 127-8,40 43-226 7,-40-43 226-7,2 22-320 9,-2-22 320-9,0 24-582 8,0-24 582-8</inkml:trace>
    </iact:actionData>
  </iact:action>
</iact:actions>
</file>

<file path=ppt/ink/inkAction1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12-06T23:24:41.43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7426">
    <iact:property name="dataType"/>
    <iact:actionData xml:id="d0">
      <inkml:trace xmlns:inkml="http://www.w3.org/2003/InkML" xml:id="stk0" contextRef="#ctx0" brushRef="#br0">1401 7098 22 0,'0'0'633'7,"0"0"-447"-1,0 0-64 2,0 0-7-2,0 0-38 3,0 0-17-2,0 0 7 3,0-5 13-6,0 5 9 4,0 0-2 0,0 0-5 0,0 0 0-2,0 0-21 2,8 0-13 1,4 0-4-2,0 0-10 0,7 0-11 0,2 0 3 2,0 0-10-2,3 0-5-1,1 0 3 2,-2-4-1 1,4 1 1-2,0-2-2-1,-1 1 2 3,-2 2 1 0,5 2-15 0,-3 0 0-4,1 0 0 3,-6 0 0 0,3 0 0-1,-1 0 0 0,-5 0 0-1,1 0 0 5,-5 0 0-5,1-2 0 2,1-1 0-2,-4 3 0 3,-5 0 0-2,6 0 0-1,-6 0 0 2,6 0 0 1,-2 0 0-2,0 0 0-1,9 0 0 4,-2-3 0-4,-1 3 0 4,3-3 0-5,-2 1 0 2,4 2 0 2,-1-4 0-2,0 4 0 0,-1 0 0 0,2 0 0 1,-2-1 0 0,3-3 0 0,-2-1 0-2,0 0 0 2,-4 2 0 0,0-3 0-2,1 3 0 4,0 3 0-4,1 0 0 2,2 0 0-1,-4-2 0 2,5 2 0-2,-5 0 0 3,6-3 0-7,-5 1 0 5,6 2 0 1,0-3 0-4,4 0 0 4,-1 3 0-1,-1 0 0-1,-10 0 0 1,3 0 0 0,-4 0 0-2,-2 0 0 3,5 0 0-2,-2 0 0-1,5 0 0 2,0 0 0 1,6 0 0-3,1 0 0 1,2 0 0 2,6 0 0-2,4 0 0-1,-2 0 0 3,9 0 0-2,-14 0 0 1,-3 0 0 0,-3 0 0-1,-2 0 0 0,5 6 0 1,-3-4 0 0,5 1 0 0,-5-3 0-1,4 0 0 0,-7 0 0-1,3 0 0 2,-6 0 0 0,1 0 0 0,1 0 0 2,0 0 0-5,-2 0 0 3,1 0 0-1,1 0 0 0,2 0 0 0,2 0 0 1,3 0 0 0,2 0 0-2,9 0 0 2,-4-5 0 1,-1-1 0-1,-2 0 0-1,3 1 0 1,-5 0 0-2,2 5 0 3,-3-4 0-4,-4 4 0 3,-3 0 0 1,-6 0 0-2,1 0 0 1,-5-4 0-2,-2 1 0 3,1-1 0-1,-7 2 0 2,4 2 0-7,-9 0 0 5,6-2 0 0,3-2 0 0,-4 3 0-1,4-3 0 0,-3 1 0 2,4 3 0-4,0 0 0 3,-1 0 0 0,-2 0 0 0,2-3 0-2,-5 3 0 1,2-2 0 2,-2 2 0-1,2-2 0-2,-4-1 0 2,-3 3 0 0,3 0 0-1,-3 0 0 1,0 0 0-2,0 0 0 2,0 0 0 0,0 0 0-1,0 0 0 1,-6 0-82-1,-28 0-132 3,16 0-127-3,-4 0-388 1</inkml:trace>
    </iact:actionData>
  </iact:action>
  <iact:action type="add" startTime="11243">
    <iact:property name="dataType"/>
    <iact:actionData xml:id="d1">
      <inkml:trace xmlns:inkml="http://www.w3.org/2003/InkML" xml:id="stk1" contextRef="#ctx0" brushRef="#br0">7022 7172 627 0,'0'0'256'6,"0"0"-144"0,0 0-6 2,0 0-44 0,0 0-5 2,0 0 31-5,0 0 18 2,107-4-11 1,-78 2-8 0,11-1-10-2,2 0-15 2,5 3-9 0,3-4-8 0,3 2-6 0,2 2-10-2,2 0 4 3,1 0-2-2,-1 0-6-1,2 0-5 6,-1 0-3-6,-7 0 0 2,-1 0-14-2,0 0-3 2,-4 0 0 0,2 0 0 1,-1 0 0-4,-5 0 0 3,-1 0 0 0,0 0 0 0,3 0 0-2,6 0 0 2,-7 0 0 0,-1 0 0 0,-5 0 0 0,-1 0 0-2,4 0 0 4,-2 0 0-5,4 0 0 2,-2 0 0 1,1 0 0 0,-5 0 0 0,1 0 0-3,0 0 0 4,-1 2 0-1,7-2 0 1,-1 0 0-5,0 4 0 5,5-1 0-1,-5-3 0 0,3 0 0-2,-5 0 0 2,-1 0 0 0,-5 0 0 0,3 0 0-1,2 0 0 0,4 0 0 3,2 0 0-5,4-11 0 2,-2 3 0 1,-5-4 0 0,6 5 0 0,-9 2 0-2,1-5 0 3,-4 8 0-2,-7-6 0 2,6 2 0-4,-4 1 0 4,1 2 0-3,-8 0 0 3,3 1 0-3,-4 2 0 2,-5 0 0 0,6 0 0 0,4 0 0-2,-1 0 0 2,4 0 0 1,4 0 0-2,2 0 0-2,1 0 0 4,4 0 0-2,-3 0 0 1,3 0 0-2,-5 0 0 3,-1 0 0-2,1-4 0 2,0 4 0-4,-1 0 0 3,-1-2 0 0,-1 0 0 0,2-1 0-2,2 0 0 2,-4 0 0 1,2 1 0-2,-3-2 0 1,0 3 0-2,1-3 0 3,0-1 0-2,1-3 0 0,2-1 0 1,3 4 0-1,-1 0 0 1,5-2 0-2,-2 5 0 3,-2 0 0-2,2-4 0 2,-1 0 0-4,1 2 0 3,6-3 0 1,-1 5 0-2,3 2 0-1,1 0 0 2,0 0 0 0,-2 0 0 0,-9 0 0 0,-8 0 0-2,-6 6 0 4,-14-3 0-4,-9-2 0 0,-3-1 0 2,0 3 0 0,-5 3-113 0,-19-6-239-2,-7 0-96 3</inkml:trace>
    </iact:actionData>
  </iact:action>
  <iact:action type="add" startTime="13133">
    <iact:property name="dataType"/>
    <iact:actionData xml:id="d2">
      <inkml:trace xmlns:inkml="http://www.w3.org/2003/InkML" xml:id="stk2" contextRef="#ctx0" brushRef="#br0">13966 7062 691 0,'0'0'241'6,"0"0"-43"1,0 0-72 0,0 0-26 2,0 0-18-2,0 0-16-1,0 0 1 2,127 5-11 0,-108-5 16 0,3 0-22-1,2 0-3 1,3 0-13-1,4 0-10 3,-3 0-3-6,13 0 0 4,-1 0-9 0,2 0 1 0,0 0 0-2,-2 0 0 2,2-3 7 0,5-3-2 3,-5 1 2-5,5 0-7 1,-4 0 1 2,8-1-5-2,-7 0-6-1,2 1 0 2,1-3-3 0,-5 2 0 0,2 1 0-2,7 2 0 3,-9-3 0-2,2 3 0 3,-1 2 0-6,0 1 0 5,0 0 0-2,3-3 0 1,-3 3 0-2,5-6 0 2,-1 0 0 1,4 5 0-2,-5-6 0 1,5 4 0-3,0 3 0 5,-3 0 0-4,-2 0 0 1,-1 0 0 1,-5 0 0 0,4 0 0 0,-5 6 0-2,-2-1 0 3,1 3 0-2,-2-1 0 3,4-3 0-6,-1 5 0 4,5-4 0 0,-4 4 0 0,-4-4 0-2,0-2 0 2,-3-1 0 0,-2 4 0 0,2-6 0 0,-2 3 0-3,-1 2 0 5,1-5 0-3,0 3 0-1,-3-3 0 2,10 2 0-1,-1-2 0 1,2 0 0-2,-2 3 0 3,-1-3 0-2,-5 4 0 3,8-4 0-6,-7 1 0 4,0 3 0 1,1-4 0-2,-4 0 0-1,3 0 0 3,-4 0 0-2,1 0 0 1,2 0 0 0,-1 0 0-2,4 0 0 2,-6 0 0 0,2 0 0-2,1 0 0 2,-5 0 0 1,4 0 0-1,4 0 0-2,-3 0 0 2,-1 0 0 0,3 0 0 3,-2 0 0-9,-4 0 0 6,4 0 0 1,-7 0 0-2,-4 0 0 0,5 0 0 0,-6 0 0 1,2 0 0 0,4 0 0-2,2 0 0 2,3 0 0 1,-2 0 0-1,-1 0 0-3,1 0 0 4,-1 0 0-2,-3 0 0 2,-5 0 0-4,8 0 0 4,0 0 0-2,3 0 0 4,6 0 0-8,8 0 0 5,-3 0 0 0,6 0 0 1,-5 0 0-3,2 0 0 1,-2 0 0 1,0 0 0 1,2 0 0-1,-2 0 0-2,-2 0 0 3,1 0 0-2,-2 0 0-1,-2 0 0 2,2 2 0 0,5-2 0 0,1 3 0-2,3-3 0 3,3 0 0-2,2 0 0 2,-2 0 0-5,1 0 0 5,1 0 0-1,-4 0 0 0,10 0 0-2,-4 0 0 2,3 0 0 0,-3 0 0 0,-4 0 0 0,0 0 0-2,-1 0 0 3,-4 0 0-2,-6 0 0-1,3 0 0 2,-5 0 0 0,-2 0 0 0,-2 0 0-2,-7 0 0 6,-6 0 0-9,-2 0 0 8,-10 0 0-8,-3 0 0 5,-4 0 0 0,-2 0 0 0,0 0 0-2,0 0 0 2,0 8 0 0,-23 17-74 0,-36 4-110 0,-24-2-58-2,36-20-80 2,5-4-236 1</inkml:trace>
    </iact:actionData>
  </iact:action>
  <iact:action type="add" startTime="25751">
    <iact:property name="dataType"/>
    <iact:actionData xml:id="d3">
      <inkml:trace xmlns:inkml="http://www.w3.org/2003/InkML" xml:id="stk3" contextRef="#ctx0" brushRef="#br0">3383 11467 695 0,'0'0'189'6,"0"0"-59"2,0 0-27-1,0 0-22 0,0 0-12 1,0 0-8 0,0 0 7 0,114-17 9-2,-55 7-6 4,10 0-4-4,10 4-6 0,10 3-11 2,6 3-4 0,2 0-5 0,6 0-19 0,3 0-6-1,1 0-4 2,-1 0 5-1,4 0 3 0,4 7 1 0,9-2-3-2,5 0-2 3,9-5-3-2,0 2-8-1,-13 5 0 2,-9-4-5 0,-12 2 2 0,-17-5-2-3,-11 0 2 5,-10 0 0-3,-14 0-1-1,-12 0 2 2,-15 0 4 0,-8 0-3 0,-9 0 3-3,-7 0-4 3,3 0-2 0,-3 0 1 1,0 0-2-2,-19 0-2-1,-51 0 2 2,-33 12 5 0,-28 0 1-2,-15-5-3 2,-30 0 2 0,-16-7-5 0,-18 0 0-1,-11 0 0 0,5 0-1 3,8 0 1-4,24 0-1 3,21 0 1-3,34 0 1 2,24 5-1 0,22 4 0-2,27-1 1 2,23-3 1 0,18-2-2 0,11-3 0-2,4 0-1 4,0 0-2-5,38 0 0 3,38 0 3-1,38 0-1 1,27 0 1 0,17 0 0-1,18 0 0 1,3 0 0-2,-8 0 0 4,-13 0 3-4,-10 0 0 0,-7-6-1 3,-8-4-2-2,-8-1 1 1,-20 1-1-2,-18 7-4 3,-18-4 4-2,-21 5 0 3,-17 2 1-6,-12 0 0 6,-14 0-1-4,-1 0 2 2,-4 0-1-2,0 0 0 2,-25 0 2 0,-54 12-2 0,-45 11 6-1,-37-6-1 0,-17-11-6 4,-3-6 0-4,1 0 0-2,24 0 0 3,20 0-3 0,28 0 1 0,19 0 2-2,31 0 0 2,23 0 0 0,25 0 0 1,10 0-2-4,18 0-6 3,71 0 7-1,54 0-6 1,36 19 2-2,4 0-2 2,-5 0-1 1,-29-3 5-1,-30 1 3-2,-35-4 2 1,-29-1-2 3,-26-4-2-4,-21-6 2-1,-8 0 0 4,0 1-3-1,-34 1-5 0,-48-4 1-2,-28 0 7 3,-16 0 0-2,4-4-5 3,7-11-8-6,13 0-80 6,12 15-71-4,73 0-120 2,15 0-324-2</inkml:trace>
    </iact:actionData>
  </iact:action>
  <iact:action type="add" startTime="32698">
    <iact:property name="dataType"/>
    <iact:actionData xml:id="d4">
      <inkml:trace xmlns:inkml="http://www.w3.org/2003/InkML" xml:id="stk4" contextRef="#ctx0" brushRef="#br0">19402 10511 446 0,'0'0'208'4,"0"0"-69"3,0 0-17 2,0 0-52-1,0 0-8-2,0 0 19 1,0 0 3 2,0 0-5-1,44-11 12-2,-36 8 4 3,5-2-30-3,-2-1-5 4,5 4 3-6,-1-2-13 4,5-1-16 0,6 3 7 0,2-1-12-2,-1-2-13 2,2 1 5 1,2 3-5-2,-5-3-7-1,6-1 1 2,-5-2 2 0,1 3-3 3,2-2-3-7,1 4-2 5,3-3 0-2,-8-1-1 1,1 2 0-2,-3 2-1 4,2 0 7-4,0 2-3 4,0-3 1-6,3 3 1 4,0 0 3 0,-3 0-2 0,4 0-4-2,4 0-1 2,0 0-1 1,2-3 1-2,-3 3-3 0,3-2 0 0,1-2 2 2,-3 1-1-1,3 3-1-3,-3 0 2 4,-6 0 2-1,10 0-3-1,-2 0 0-1,0 0 0 4,-2 0-1-3,-3 0-1 3,-2-2 1-7,-6 0-1 5,1 2 0 1,-9-4 2-2,-3 4-1 0,6 0 2 0,-8 0 2 2,4 0-2-2,4 0-1-1,-2 0 1 2,5 0 1 1,-1 0-4-2,8 0 0 0,-3 0 0 0,-1 0 0 1,4 0 0-1,-8 0 0 0,6 0 0 7,-2 0 0-12,-3 0 0 8,7 0 0-6,-1 0 0 4,-3 0 0 0,2 0 0 1,1 0 0-4,6 0 0 3,-4 0 0 1,7 0 0-4,2 0 0 3,1 0 0 0,6 0 0 0,-8 0 0 0,0 0 0-2,-3 0 0 3,-8 0 0-2,4 0 0 2,0 0 0-3,-1 4 0 3,-3 0 0-2,6-1 0 3,-5 3 0-7,1-3 0 6,2 0 0-2,1-1 0 1,-3-2 0-2,10 2 0 2,-4 2 0 2,2-1 0-5,1 0 0 5,-4 2 0-4,3-3 0 2,-3 0 0 0,5 2 0-3,-7 0 0 4,1 0 0-2,-5-1 0 1,-2-1 0-2,1 1 0 5,-1 1 0-5,-1-3 0 3,4 5 0-5,-4-3 0 5,5 0 0-2,-3-3 0 0,1 0 0 1,4 0 0 0,-4 0 0 0,1 0 0-1,-1 0 0-2,-3 0 0 5,1 0 0-3,2 0 0 1,0 0 0-2,4 0 0 3,0 0 0-2,-1 0 0 0,-4 0 0 0,3 0 0 4,-5 0 0-6,4 0 0 5,1 0 0-6,-2 0 0 5,1 0 0-2,-4 0 0 1,-2 0 0-1,2 0 0 0,-2 0 0 2,5 0 0-2,0 0 0-1,5 0 0 2,3 0 0 0,1 0 0-2,2 0 0 3,-3 0 0-2,-1 0 0 1,3 0 0 0,-5 0 0-2,2 0 0 5,0 0 0-6,0 0 0 5,-1 0 0-6,3-6 0 4,-2 0 0 0,-5-2 0-2,-2 3 0 2,-5 1 0 0,-9 4 0 1,-2 0 0-2,-11 0 0-1,0 0 0 2,0 0-47 0,0 0-61 0,0 0-65-2,-24 0-45 2,6 4-96 0,-3 13-342 0</inkml:trace>
    </iact:actionData>
  </iact:action>
  <iact:action type="add" startTime="40226">
    <iact:property name="dataType"/>
    <iact:actionData xml:id="d5">
      <inkml:trace xmlns:inkml="http://www.w3.org/2003/InkML" xml:id="stk5" contextRef="#ctx0" brushRef="#br0">13051 13952 927 0,'0'0'149'5,"0"0"-2"4,0 0-33-4,0 0-61 3,0 0-19 1,0 0-1-1,0 0-9-3,0 0 0 3,0 0 10 0,13 145 7 0,-13-119 0 0,0 3-5-2,0-4-3 4,0-2-17-4,0-4-6 0,0-4-1 2,0-7-7 0,0-2-1 0,0-4 0-2,0-2 0 3,0 0 4-2,0 0 1 2,0 0 9-4,0 0 3 3,0 0 5 0,0 0-15 0,0 0 13-2,0 0-1 3,14 0-10-2,3 0 0 1,5 0 8 0,4 0 7-2,1 0-12 4,4 0 3-4,-2 0 0 1,8 0 1 0,0 0-2 1,8 0 2 3,1 0 2-7,5 0-3 5,7 0-7-1,3 0-9 2,2 0 0-6,2 0 0 5,1 0 0-3,-1 0 0 3,-2 0 0-3,1 0 0 2,-3 0 0 0,-5 0 0 0,3 0 0-1,-11 0 0 0,2 0 0 3,-8 0 0-5,2 0 0 2,-1 3 0 1,7-3 0 0,2 3 0 0,3-1 0-3,0-2 0 4,3 4 0-1,-5 1 0 1,5 0 0-5,-3 2 0 5,-3-2 0-1,-5 3 0 1,-3-6 0-4,-1 0 0 3,0 1 0 0,2 1 0 0,7-2 0-1,3-2 0 0,3 0 0 3,-2 0 0-6,2 0 0 4,0 0 0 0,0 0 0 0,0 0 0-2,-3 0 0 2,1 0 0 1,-1 0 0-2,0-2 0 2,0-7 0-5,-1 3 0 5,-1 4 0-1,2-4 0-2,2 5 0 2,2-3 0 0,-1 1 0 0,-1 3 0 0,0-3 0-1,-2 3 0 0,0 0 0 3,0 0 0-7,0 0 0 6,3 0 0-1,0 0 0 0,-1 0 0 0,-3 0 0-2,1 0 0 2,-3 0 0 0,0 0 0 1,-1 0 0-4,1 10 0 3,3-5 0 0,3-1 0-2,3-4 0 2,1 0 0 0,3 0 0 0,-6 0 0-2,-5 0 0 4,-9 0 0-4,-11 0 0 4,-3 0 0-4,-10 0 0-1,-1 0 0 3,-1-8 0-1,2 3 0 2,1-3 0-3,-3 3 0 3,1-1 0-2,-2 0 0 2,-1 4 0-4,3-4 0 3,1 3 0 0,3-2 0 0,0 0 0-2,2 5 0 2,0-3 0 1,-2 3 0-4,0 0 0 5,-1 0 0-3,-5 0 0 1,-4 0 0 0,-1 0 0-3,0 0 0 4,-9 0 0-2,-4 0 0-1,4 0 0 1,-4 0 0 32,0 0 0-39,3 0 0 0,-3 0 0 0,3 0 0 0,-3 0 0 8,0 0 0 0,0 0 0 0,0 0 0-2,3 0 0 2,-3 0 0-1,2-3 0 1,-2-5 0-1,0-14 0 3,0-11 0-4,0-19 0-1,0-2 0 4,0 5 0-1,0 13 0 1,0 13-89-4,0 16-38 3,0 7-81 0,0 0-81 1,8 38-312-4</inkml:trace>
    </iact:actionData>
  </iact:action>
  <iact:action type="add" startTime="42301">
    <iact:property name="dataType"/>
    <iact:actionData xml:id="d6">
      <inkml:trace xmlns:inkml="http://www.w3.org/2003/InkML" xml:id="stk6" contextRef="#ctx0" brushRef="#br0">26387 14020 338 0,'0'0'416'7,"0"0"-208"-2,0 0-36 4,0 0-73-2,0 0-57 1,0 0 20 1,0 0 2-4,15 115-13 3,-15-96-17 0,0 0 3-1,2-2-2 0,2-7-11 3,-1 0-4-4,0-8-1 4,-3-2 0-6,4 0-5 4,4 0 2 0,2 0 1-2,7 0-1 2,6 0 4 0,1 0 10 1,2 0 2-1,4 0 0-2,8 0-9 1,2 0 0 1,3 0-1 3,12 0-8-7,10 0 3 5,3 0-3-1,4 0 1 0,7 0 4-3,-3 0-4 5,4 0-9-4,8 0 3 1,-9 0 0 1,3 0-4 0,-3 0 4-1,0 0-4 2,0 0 4-3,-5 0-1 2,8 3 0 1,-1 1-8-4,-5 3 0 5,-3-2 0-4,-1 0 0 2,1 1 0-2,3 2 0 2,1 0 0 0,-3 1 0 0,4-1 0 0,-5 3 0-2,-1-5 0 3,-1-4 0-2,-6 0 0 2,1 1 0-4,-10-3 0 3,-1 4 0 0,-1-4 0 1,0 2 0-4,-2-2 0 3,-2 0 0 0,3 0 0 0,-3 0 0-1,10 0 0 0,-4 0 0 3,2 0 0-5,-3 0 0 1,-6 0 0 3,-6 0 0-1,-1 0 0 0,3 0 0-2,4 0 0 3,-3 0 0-2,6 0 0-1,0 0 0 2,-4 0 0 0,4-2 0 0,2 2 0-2,3 0 0 2,6-4 0 0,-3-1 0 0,-6-1 0-2,-6-2 0 4,1 0 0-4,0 3 0 5,-1 0 0-7,-2-1 0 3,3 6 0 1,0 0 0 0,2 0 0-1,3 0 0 0,-1 0 0 2,-2 0 0-2,-3 0 0 0,-1 0 0 0,-4 0 0 1,-3 0 0 0,-1-6 0 0,-3 4 0-2,0 2 0 2,-3 0 0 1,8 0 0-4,-5 0 0 5,7 0 0-5,-4 0 0 4,-7-2 0-1,-1 2 0-2,-2-7 0 2,0 4 0 0,0-2 0-2,0 0 0 1,4-2 0 3,-7 3 0-4,0 1 0 4,-7 1 0-6,-9 2 0 4,2-3 0 0,-7 3 0 0,-2 0 0-2,-3-3 0 1,0 3 0 2,0 0 0-1,0 0 0-2,0 0 0 4,0-4 0-4,0 4 0 2,0-4 0-2,6-8 0 2,1-3 0 0,0-14 0-1,4 3 0 0,-7-7 0 3,6 3 0-4,-3-3 0 0,-4 4 0 3,0 2-23-2,-3 11-25 1,0 5-16-2,0 3-30 2,0 3-87 0,0-3-40 3,-6 8-114-6,-4 0-621 0</inkml:trace>
    </iact:actionData>
  </iact:action>
</iact:actions>
</file>

<file path=ppt/ink/inkAction1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12-06T23:35:54.755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</inkml:brush>
  </inkml:definitions>
  <iact:action type="add" startTime="22822">
    <iact:property name="dataType"/>
    <iact:actionData xml:id="d0">
      <inkml:trace xmlns:inkml="http://www.w3.org/2003/InkML" xml:id="stk0" contextRef="#ctx0" brushRef="#br0">4830 16540 255 0,'0'0'368'6,"0"0"-181"2,0 0-19-2,0 0-51 3,0 0-33-2,0 0-26 2,0 0-16-5,0 0-8 5,0 0-4-1,0 0 2 0,0 0 27 0,0 0-32-2,-24-118-9 2,24 91 0-1,0 1 2 2,0-3 1-3,17 4 5 2,8-1 1-1,-1 0 12 0,10 2-6 1,0 2 6 0,0 5 2 0,14-2-2-3,-1 5-7 6,6 4 5-4,6-1-2 3,13 0-13-6,0 3-2 4,7-4-9 0,4 1 1 0,2-5 8 0,2-1-8-2,5 2 2 3,-1 1 0-1,-3 0-2-1,1 9 0-1,2-3 0 3,0 2-12-2,3-5 0 0,9 2 0 0,4 5 0 1,-1-2 0 0,7 0 0-2,-7 5 0 4,-9-3 0-4,-5 2 0 3,-15-1 0-4,4-4 0 3,-2 0 0 0,0-3 0 0,4-5 0-2,1 1 0 2,1-3 0 0,-3 1 0 0,-10 3 0 0,0 2 0-2,-9 3 0 4,1 3 0-4,3 5 0 0,5 0 0 2,0 0 0 0,10 0 0 0,1 0 0-2,-7 0 0 4,-2 0 0-4,-7 0 0 4,-6 0 0-6,0 0 0 4,-3 0 0 0,5 0 0 0,1 0 0-2,6 0 0 2,6 0 0 0,3 0 0 0,3 0 0 0,0 0 0-2,-3 0 0 4,-6 0 0-4,-5 0 0 0,-9-7 0 2,3 5 0 0,-4 2 0 0,-2 0 0-2,-1 0 0 3,0 0 0-2,-2 0 0 3,-10 6 0-6,-5 2 0 5,-8-5 0-2,-7-3 0 1,-8 0 0-2,-4 0 0 1,-1 0 0 1,0 0 0 0,7 0 0 0,1 0 0-3,-2-11 0 4,1-13 0-1,-3-11 0-2,-3-13 0 2,2-12 0 0,-10-19 0 0,-3-15 0-2,0-15-9 3,0 6-11-2,1 12 12 2,3 22-5-4,2 21 8 3,1 12 4 0,-1 14 1 0,-3 8 2-2,-2 6-1 2,3 6 2 1,-4 2 0-2,4 0 2-1,-1 0-4 2,-3 5 11 0,2 30-6 1,2 15-1-3,-1 2-2 2,4-2-2 0,-2-4 0 0,1 0 0-2,4-6 1 4,1 6-1-4,2 4 5 4,2-4-3-6,0-4-3 5,0-12 0-2,1 1 0 2,2-4 0-4,6-8 0 3,4 3 0 0,2-15 0 0,4 5 0 0,8 2 0-2,6-4 0 4,4 4 0-4,4-4 0 0,12 4 0 3,8 3 0-2,15 2 0 1,17 6 0-2,13 3 0 3,18 1 0-2,17 4 0 3,8 6 0-6,4-3 0 5,-2-3 0-2,-4 4 0 2,-7-11 0-2,-9-10 0 0,-9-9 0 2,-16-7 0-3,-11 0 0 2,-13 0 0-2,-5-2 0 3,-2-12 0-2,-1 0 0-1,-2 4 0 2,-3 1 0 0,-5-4 0 0,-7 4 0-2,-8 1 0 3,-6 1 0-2,-7-2 0 3,-9 1 0-6,2-1 0 5,-4 4 0-2,-1 0 0 1,1-2 0-2,2 0 0 2,6 2 0 0,4-4 0 0,4 1 0 0,6-3 0-2,5-1 0 3,-4 2 0-2,2-1 0-1,-1 3 0 2,6 0 0 0,3 1 0 0,6 2 0-2,9-2 0 3,6 0 0-2,4-3 0 3,-2-1 0-6,0 0 0 5,-9-3 0-2,-5 4 0 1,4-4 0-2,1 0 0 2,-1 0 0 0,2-3 0 0,3 5 0 0,-3 0 0-1,-5 2 0 1,-1 1 0-1,-3 1 0 0,-4 3 0 0,-2-1 0 1,-3 1 0 0,4-7 0-2,-5 4 0 3,4-1 0-1,1 8 0 1,-2 1 0-5,1 0 0 4,0 0 0 0,-2 0 0 0,-8 0 0-2,-2 0 0 2,0 0 0 1,-6 0 0-2,0 0 0 2,0 0 0-4,-10 0 0 4,0 0 0-2,1 0 0-1,-8 5 0 2,6 0 0 0,-6 2 0 0,0-2 0-2,-8 3 0 3,1-3 0-2,-4 1 0 3,1 4 0-7,-1-1 0 6,4 1 0-1,-2 5 0-1,8-3 0-1,-2 5 0 3,1 1 0-1,-7-5 0 0,-5-2 0-1,-5-3 0-1,-4 4 0 2,-2 0 0 1,-2 11 0-4,5 4 0 3,-4 3 0 0,2-6 0 0,-1-8 0-2,-3-7 0 3,-4-6 0-2,-6-3 0 1,0 0-67-2,2 0-105 2,-2 0-110 0,0 0-109 0,0 0-465-2</inkml:trace>
    </iact:actionData>
  </iact:action>
  <iact:action type="add" startTime="26221">
    <iact:property name="dataType"/>
    <iact:actionData xml:id="d1">
      <inkml:trace xmlns:inkml="http://www.w3.org/2003/InkML" xml:id="stk1" contextRef="#ctx0" brushRef="#br1">20529 16480 525 0,'0'0'119'4,"0"0"36"3,0 0-42 1,0 0-48 0,0 0-13 0,0-165-10-2,7 123 0 2,2-1-1 0,3 6-8 0,1-2 2-3,5 4-2 6,1 4-3-6,1-1 4 4,5 4-9-4,0 9 6 3,-1-1 11 1,6 10-4-1,2-1 1-2,12 6-7 2,5 2 0 0,6-1-3 2,6 4-2-5,4-1-10 3,7 1 2 1,4-6-5-2,3 3 11-1,6 0-2 2,4 1-5 0,2-3-7 0,12-2-1-2,-1 2 5 4,5 5-6-4,6 0 7 4,-7 0-8-6,-2 0 10 4,-7 0-10 0,-2 0-2 1,-5 3-2-3,4-1-3 1,4-2 1 3,-2 0-2-4,1 0 0 0,2 0 2 2,-8 0-1 1,-7 0 0-2,2 0 2-1,-9 0 0 2,1 0-2 0,1 0 2 0,-6 0 7-2,-5 12-2 4,-9-4-3-4,-10-1 2 4,-6 0 2-6,-12-4-3 4,-7-1-5 0,-3-2 0 0,-6 0 0-2,4 0-2 2,-2 0-3 1,2 0 4-3,0-8-5 1,-2-20-1 1,2-4 4-1,-4-15-8 1,-6-11-7-1,0-12 1 1,4-7 4 0,-5-7-2 0,8 4-3-2,-1 17 4 4,-2 17 7-4,-6 16 5 3,4 13 1-5,-9 6-2 4,5 1 0 1,-7 5 1-2,2-1-1-1,-2 2-1 2,0 4 1 2,0 0 2-4,0 0 1 0,0 15 7 2,0 24-2 1,0 14-6-1,0-1 3-2,0 0-3 2,0-6 1 0,0-4 1 0,5-1 0-2,12-8-2 4,7-4 0-4,7-1 0 5,11-1 3-7,13 2 4 3,6-3-1 2,10 1 2-2,7 0-1 1,1 1 3-2,3-6-3 5,-7-3-4-6,-5-7 0 2,-5-8-3 0,-2-1 2 2,-2-3 4-2,-4 0 9-1,2 0-5 3,1 0 3-2,4 0-3 2,4 0 3-4,1-7 0 5,1-3-2-4,-3 3-2 4,3 4 0-6,-8-3 8 4,0 3-11 1,-1-2 2-2,-2 0 1 0,7-6-1 0,11-8-1 3,7-1-6-4,5 1 2 1,-4 9 1 0,-11-7 19 1,4 6-14 0,1 3-9-2,6 5 0 2,9 0 0 0,1 3 0 0,15 0 0-2,4 0 0 4,6 0 0-4,-6-8 0 4,2 3 0-6,-6-3 0 5,5 2 0-2,4 6 0 1,-2 0 0-1,13 0 0 0,-3 0 0 3,4 0 0-4,3 0 0 1,0 0 0 0,4 0 0 1,3 0 0 0,-4 0 0-2,0 0 0 2,-6 0 0 0,6 0 0 0,-1 0 0-2,1 0 0 4,-7 0 0-4,-9 0 0 4,-5-5 0-6,-2-4 0 5,3-4 0-2,-3-6 0 2,3 4 0-2,-4 6 0-1,-4-1 0 5,4 10 0-6,-2 0 0 1,6 0 0 2,-4 0 0 1,-1 0 0-2,-2 10 0-1,-5-3 0 3,-5-2 0-2,-5 0 0 1,-6-5 0-2,-5 0 0 4,2 4 0-4,-2-1 0 5,2 2 0-8,-9-3 0 6,1-2 0-2,-10 3 0-1,-8-3 0 3,-5 0 0-2,-7 0 0 2,-8 0 0-4,-6 0 0 4,-8 0 0-2,-5 0 0 2,-5 0 0-2,2 0 0-2,-1 0 0 3,3 0 0 1,7 0 0-2,1 0 0-1,2 0 0 5,1 0 0-5,3 0 0 5,-2 0 0-7,7 2 0 3,5 5 0 1,-2-2 0 0,4-1 0-2,-8 0 0 1,0-1 0 3,-4 5 0-3,-2 1 0-1,0 4 0 2,4 1 0 0,-4-1 0 0,5 3 0-2,0 3 0 2,1 4 0 0,1-2 0 0,3 2 0-3,-3-1 0 4,-11-3 0-2,-7 0 0 1,-3 0 0-2,-7 0 0 3,2-2 0-3,-7-4 0 2,1-2 0 0,-4-3 0-2,-3-3 0 4,3 4 0-3,-2-1 0-1,6 4 0 2,-3-5-5 0,-2 5-37 0,-2 2-25-2,4-4-32 2,-4 4-28 0,0-2-35 1,0 19-58-4,0-18-86 3,0 16-664 0</inkml:trace>
    </iact:actionData>
  </iact:action>
</iact:actions>
</file>

<file path=ppt/ink/inkAction1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12-06T23:37:08.26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7506">
    <iact:property name="dataType"/>
    <iact:actionData xml:id="d0">
      <inkml:trace xmlns:inkml="http://www.w3.org/2003/InkML" xml:id="stk0" contextRef="#ctx0" brushRef="#br0">4227 8719 432 0,'0'0'302'4,"0"0"-176"3,0 0-39-1,0 0-25 2,0 0-20 0,0 0-3 0,0 0 2-2,0 0-3 2,0 63-2 0,-8-27-9-2,1 2-2 2,1 5-12 0,6 7 0 0,0-1-2-2,0-6-9 3,0 3 1-2,0-13 1 1,0-9 2 0,0-2 8-2,0-5 6 2,6-8-2 0,7 1 2 0,-2-6 0-2,9-1-9 2,-3 0-4 0,8-1 1-2,5 3 7 2,3 1-3 0,4 0 10 0,5-1-8 0,-1 1-4 0,10 0 7 3,-4-2 1 0,5 11 2-9,3-3-6 3,0-3 3 3,0 1-7 2,-3-3 8-4,6-7-6 0,0 0-4 2,5 0 3 0,8 0-2-2,-5 0-3 2,4 0 2 0,-6 0 15 0,-5 0-5 1,3-7 0-4,-1 0-2 3,0-2 0 1,6 2-3 3,-2 1-4-8,10 6 5 4,-2 0-8 0,-4 0 1-3,-8 0 0 2,1 0 1 2,-6 0-7-2,-1 0 3 0,6 0 0-2,-3 0-3 4,3 0 4-1,-4 0 1 0,5 0-1-2,-5 0-2 1,5 0 0 2,-1 0-2-3,-5-6 1 2,3-5-1 1,2 4-1-2,0 1 2 1,-1-2-2-2,-5 2 1 6,0 4-1-2,-8-2 1-7,4-1 0 4,-1 3 3-1,-2-8-4 2,-1 8 4-2,-5 1-3 2,-2 1 1 0,-1 0 1 2,-1 0 0-4,-3 0-1 1,-8 0-1 1,4 0 1-1,-10 0-1 1,2 13-1-2,0 8 0 5,-5 9 3-7,0 9 3 5,-5 1-4-3,-2 5-2 2,-1 1 0 1,-4 4 0 4,1-7 1-11,-3-4 0 6,3-18 0-1,-7-6-1 0,3-11 0-2,-3-4-1 4,3 0-1-1,-3 0-6-1,0-4-11-1,0-42 2 3,0-8 17-1,0-3 0 1,0 7 0-4,4 10-1 4,4 11 1-2,2 2 0 1,-5 15 0-2,2 5 2 1,-5 3 0 1,-2 0 1-2,0 0-1 3,0 0 5-2,6 4 2 2,17-7 10-3,6 1 6 4,18 1-4-2,11-1-6 0,2 3 12 0,16 0-7-3,6-1-2 3,8-8 0-1,9-3-12 0,4-4-6 0,3 4 0 3,1 1 0-3,-2 0 0 1,3 3 0-3,2 3 0 8,7 3 0-7,6-1 0 0,-6 6 0 3,-4-6 0-4,-3 6 0 3,-10-5 0-1,-6 0 0-1,-5 2 0 5,-5-1 0-3,-3 0 0 0,0 4 0-4,-5 0 0 3,-10 0 0 1,2 0 0 2,-5 0 0-6,-2-3 0 5,0 0 0-2,-2 1 0-1,4 2 0 2,4 0 0 0,3-3 0 0,2 3 0 0,1 0 0 0,1 0 0 2,5 0 0 0,-6 0 0-6,6 0 0 3,0 0 0-2,3 0 0 3,5 0 0 0,5 0 0-2,5 0 0 2,3 3 0 0,-5 9 0 1,2-2 0-4,1 1 0 3,-1-5 0 0,3-4 0 0,0-2 0-2,0 0 0 4,2 0 0-1,-12 0 0-2,-1 0 0 1,-7-12 0-3,-6-1 0 2,3-1 0 1,0 4 0-2,0 1 0 2,3 4 0 0,4 5 0 0,-7-5 0-2,-2 5 0 3,1-4 0-2,1 1 0 3,3 3 0-6,2-2 0 5,2-3 0-2,-4 2 0 2,0 1 0-4,0 2 0 3,-3 0 0 0,-4 0 0 4,2 0 0-9,-1 5 0 5,-2 2 0-1,5 2 0 1,2-3 0-2,1-2 0 2,3-4 0 0,1 0 0-2,-2 0 0 4,5 0 0-1,-1-2 0-3,1-8 0 2,11 1 0-3,14 1 0 5,10 2 0-3,20 6 0 0,8 0 0-1,16 0 0 2,8 0 0 0,9 14 0 0,3 3 0 0,-5-1 0 0,1-1 0 0,-5-3 0-1,-6-3 0-2,-6-3 0 3,-18 0 0 1,-5-6 0-2,1 0 0-1,1 0 0 3,6 0 0-2,0-16 0 2,-4-8 0-5,2 2 0 5,-8 3 0-1,-8 5 0 0,-5 3 0-2,-11 1 0 3,-9 4 0-2,-6-3 0 3,-2 7 0-4,-6-4 0 1,-8 1 0 0,-5 1 0 1,-3-6 0-3,-6 5 0 4,-5 0 0-1,-9-2 0 3,3 3 0-8,-4 1 0 6,8 0 0-2,5 3 0 2,5 0 0-4,6-2 0 4,2 2 0-2,5 0 0 2,2 0 0-4,-4 0 0 3,-1 0 0 1,3 5 0-1,-10 6 0-1,0-3 0-1,-2 3 0 4,1-5 0-4,4 5 0 1,5-3 0 0,2 0 0 1,-4 1 0-2,1-5 0 2,-7 0 0 1,-3 2 0-2,0-6 0 3,-5 1 0-6,3 3 0 5,3-4 0 2,2 0 0-2,-3 0 0-5,0 0 0 2,-3 2 0 1,-4 4 0-2,2-4 0 6,-2 7 0-5,6-7 0 3,8 1 0-2,-1 0 0-1,4-3 0 1,-2 2 0 2,5 0 0-1,-10 2 0-2,0-1 0 3,0-3 0 0,0 0 0-4,3 0 0 4,4 0 0-2,-1 0 0 0,4 0 0-1,-6 0 0 2,3 0 0 2,-4 0 0-2,-3 0 0-1,1 0 0-2,-5 0 0 3,8 0 0 2,-1 0 0-5,2 8 0 3,2-3 0-1,-7 2 0 1,-7 0 0 1,2-4 0-4,-8 3 0 4,4-5 0-1,7 3 0-2,2-2 0 2,5-2 0 0,11 4 0 0,5-2 0 0,4 3 0-3,5 3 0 3,1-2 0 1,3 3 0-4,-2-4 0 5,5 0 0-4,6 1 0 4,-7 2 0-4,-2-3 0 1,-2 1 0 0,-1-2 0 2,-3 3 0-1,3-2 0-2,-4 0 0 2,1-3 0 3,-7-2 0-7,-1 0 0 4,0 0 0-1,-6 0 0-1,6 0 0 3,-2 0 0-2,0 0 0 0,1 0 0 2,-5 0 0-4,-3 0 0 5,0 0 0-4,-8 0 0 2,0 0 0 0,0 0 0-2,-3 0 0 5,-3 0 0-3,-4 0 0-2,-2-3 0 0,1 3 0 2,-6-4 0-1,-2 4 0 4,1 0 0-8,-4 0 0 6,4 0 0-1,-1 0 0-2,3 0 0 2,-1 0 0 0,6 0 0 0,-2 0 0-1,1 0 0 1,0 0 0-2,-1-3 0 4,-7-2 0-6,-3 1 0 13,3-3 0-17,-10-1 0 6,-1 3 0 1,1 2 0 0,3-1 0 3,6 2 0-1,-1 2 0-4,-2 0 0 3,4-2 0-2,-8-1 0 3,1 3 0-3,-4 0 0 2,-5 0 0 0,2 0 0 0,2 0 0 0,2 0 0-1,3 0 0 0,7 0 0 1,7 0 0-2,9 0 0 2,1 0 0 0,-2 0 0 2,1 0 0-4,-2 0 0 1,0 0 0 1,-3 0 0 0,1 0 0-2,-5 0 0 1,4 0 0 1,3 0 0 0,-4 3 0 1,4-3 0-4,-2 0 0 3,-4 0 0 0,-6 0 0-2,-4 0 0 4,-7 0 0-4,-14 0 0 1,1 2 0 0,-8 4 0 1,-2-3 0 2,-4 2 0-3,1 0 0 0,-8-2 0-2,2-3 0 5,0 0 0-3,1 0 0-1,5 0 0 2,0 0 0 0,-3 0 0-1,0 0 0 0,-4 0 0 1,-1 0 0 0,3 0 0 4,-1 0 0-6,0 0 0-1,4-5 0 2,-1-6 0 2,-4-3 0-4,0 1 0 3,-5 0 0-1,4-8 0 4,5-1 0-6,0-11 0 3,4-4 0 0,-4 4 0-1,-6 8 0-1,-9 14 0 2,-7 6 0 0,-2 5 0-1,0 0 0-1,0 0 0 2,0 0 0 1,0 0-31-2,0 12-149 0,-11 3-98 3,-4 6-170-5</inkml:trace>
    </iact:actionData>
  </iact:action>
  <iact:action type="add" startTime="12154">
    <iact:property name="dataType"/>
    <iact:actionData xml:id="d1">
      <inkml:trace xmlns:inkml="http://www.w3.org/2003/InkML" xml:id="stk1" contextRef="#ctx0" brushRef="#br0">14175 9912 511 0,'0'0'151'5,"0"0"-131"3,0 0 94-2,0 0 31 3,-244 16-99-2,147 28 6-1,1 17-6 2,9 6 2 0,5 12 2 0,11 13-3-2,16 8-6 2,9 13 13 0,13 15 4 0,15 9-3 0,12 6-11-2,6-1-11 4,0-9-10-4,45-15-1 1,26-16 1 0,19-22-13 3,26-18-5-4,18-24 2 2,10-27-3-1,-3-11-4 2,0-55 0 2,-21-49 0 3,-13-43 0-13,-18-37 0 4,-29-16 0 1,-26-7 0-1,-34 12-4 4,-4 26 3-2,-64 35-5 2,-23 42 1-1,-36 49-58 0,-17 30-94-1,73 13-106 1,8 29-503-3</inkml:trace>
    </iact:actionData>
  </iact:action>
  <iact:action type="add" startTime="14022">
    <iact:property name="dataType"/>
    <iact:actionData xml:id="d2">
      <inkml:trace xmlns:inkml="http://www.w3.org/2003/InkML" xml:id="stk2" contextRef="#ctx0" brushRef="#br0">14917 12674 420 0,'0'0'86'7,"0"0"14"1,0 0 35 0,0 0-50-2,-203-38-36 2,103 38-10 0,-6 0-19 0,-7 0 4-1,-5 6 5 1,-1 17 2 0,4 6 2 0,12 12 4-2,8 14-3 2,9 21 0-1,14 24 12 1,17 22-13-2,11 17-8 6,21 6-10-7,17-3 0 5,6-11-4-6,21-8-1 5,58-10 11-2,39-13 5 2,36-8 9-4,34-21 2 3,15-25 5 1,16-32-19-2,-8-14-5 1,-6-64-3-2,-19-39-14 4,-31-24-1-3,-27-11-2-2,-35-15 2 8,-31-9-1-7,-42-3-2 1,-20 10 0-2,-20 13-24 4,-59 7-46-3,-25 12-38 4,-26 11-22-6,60 92-156 4,-1 13-514 1</inkml:trace>
    </iact:actionData>
  </iact:action>
  <iact:action type="add" startTime="16059">
    <iact:property name="dataType"/>
    <iact:actionData xml:id="d3">
      <inkml:trace xmlns:inkml="http://www.w3.org/2003/InkML" xml:id="stk3" contextRef="#ctx0" brushRef="#br0">13225 17603 870 0,'0'0'192'4,"0"0"-46"5,0 0-32-4,0 0-42 3,237 15-12 0,-101-15-16 0,41 0 7-2,30 0 2 2,14 0-6 0,8 0 18 0,-13-5 2-2,-22-7-4 4,-20 10-29 1,-35 2-16 0,-26 0 9-8,-34 0-5 2,-28 0-12 3,-23 0-1-1,-22 0-7 0,-6 0-2-1,-24 0-5 2,-85 0-17 1,-71 0 22-3,-78 0 2 4,-34 0-1-2,-13 0-1 1,20 0-3-4,44 0 2 2,49 0 1 0,53 0 0 8,51 4 1-14,42 6 0 5,31-10 0 1,15 0-1 1,94 5 3 0,65 11-3-1,69 6 1 3,36 7-2-4,-7-3 3 2,-13-2 2-1,-45-2 1 0,-41-8-2 2,-43-1-3-4,-48-4 0 3,-29-7 5 0,-26-2-5 0,-5 6 2-3,-7-6-2 4,-24 6-5-2,-88-6-2 2,-67 0 7-3,-56 0 1 2,-16-6-1 0,19-14-4 0,34 3 2-1,46 10 1 1,49 7 1 0,45-5-1-1,34 5 3 0,24 0 0 1,27-7 2-1,76 7 13 1,59 0-13-2,23 12 1 2,-20 18-2 1,-35-3-2-2,-54-4 2-1,-34-10 1 3,-28-7-2-2,-14-2-1 0,0-4-1-1,0 0-7 2,-56 0-14 2,-39 0 7-3,-35 0 10 0,-1 0-33 0,-4 0-36 3,11 27-83-4,91-11-149 1,9 4-438 2</inkml:trace>
    </iact:actionData>
  </iact:action>
</iact:actions>
</file>

<file path=ppt/ink/inkAction1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12-06T23:43:59.377"/>
    </inkml:context>
    <inkml:brush xml:id="br0">
      <inkml:brushProperty name="width" value="0.05292" units="cm"/>
      <inkml:brushProperty name="height" value="0.05292" units="cm"/>
    </inkml:brush>
  </inkml:definitions>
  <iact:action type="add" startTime="16571">
    <iact:property name="dataType"/>
    <iact:actionData xml:id="d0">
      <inkml:trace xmlns:inkml="http://www.w3.org/2003/InkML" xml:id="stk0" contextRef="#ctx0" brushRef="#br0">21343 4367 953 0,'0'0'155'7,"0"0"54"1,0 0-26-2,0 0-64 2,104-178-17 0,-42 92-11 0,17-22-26-2,19-17 2 2,17-12-16 0,19-14 1 0,22-8-52-2,14-6 0 2,16-8 0 0,10-3 0 0,9 1 0-2,1 5 0 4,-6 12 0-3,-8 13 0-1,-19 27 0 2,-17 12 0 0,-22 10 0 0,-20 10 0-2,-20 13 0 2,-16 14 0 0,-27 14 0 0,-17 18 0-3,-18 10 0 4,-8 12 0-2,-8 5 0 1,0 0 0-1,-19 0 0 0,-51 22 0 3,-40 24 0-3,-29 16 0 0,-19 13 0 0,-5 2 0 3,5-3 0-4,7-3 0 0,24-8 0 2,18-3 0 0,21-11 0 0,24-13 0-2,29-15 0 3,21-12 0-2,14-9 0 1,0 0 0-2,49-19 0 3,36-28 0-2,33-19 0 1,16-7 0 1,6-3 0-4,4 0 0 3,-19 11 0 0,-19 19 0-1,-31 19 0 0,-26 14 0 2,-22 6 0-2,-17 7 0-2,-5 0 0 4,-5 36 0 0,0 33 0-2,0 17 0 1,0 6 0-2,-8-11 0 2,-12-6 0 0,0-16 0-2,5-17 0 3,5-18 0-2,7-13 0 1,3-11-23-2,3 0-71 1,52-35-52 3,24-39-121-3,-32 25-28-1,-8-6-239 2</inkml:trace>
    </iact:actionData>
  </iact:action>
  <iact:action type="add" startTime="17285">
    <iact:property name="dataType"/>
    <iact:actionData xml:id="d1">
      <inkml:trace xmlns:inkml="http://www.w3.org/2003/InkML" xml:id="stk1" contextRef="#ctx0" brushRef="#br0">25062 690 719 0,'0'0'70'6,"0"0"100"1,0 0-40-1,0 0-5 2,-175 31-14 0,88 40 8 0,1 17-42-2,10 10-17 3,19-2 0-2,24-4-13 2,23-12-4-4,10-14-14 3,49-17 14 0,36-14-12 0,18-18-13-2,9-17-18 2,4-7 0 2,-3-60 0-2,-13-29-2-1,-21-24-4 0,-39-8-2 3,-39 7-19-5,-1 14-28 2,-54 28-43 1,-30 29-61 0,32 50-91-1,4 0-268 0</inkml:trace>
    </iact:actionData>
  </iact:action>
  <iact:action type="add" startTime="18095">
    <iact:property name="dataType"/>
    <iact:actionData xml:id="d2">
      <inkml:trace xmlns:inkml="http://www.w3.org/2003/InkML" xml:id="stk2" contextRef="#ctx0" brushRef="#br0">28897 4269 742 0,'0'0'160'6,"0"0"17"2,0 0-14-3,0 0-30 3,0 0-16 0,136-161-20 0,-46 65-20-2,36-25-18 2,19-29-2 0,25-26-13 0,18-20-5 0,11-7-6-2,1-2-7 3,-8 11-8 0,-23 10-9-4,-28 26 13 4,-29 30-7-1,-23 29 1 0,-23 33-3-2,-24 23-1 2,-19 16-4-1,-18 15-4 2,-5 9-2-4,0 3-1 2,-31 0 2 3,-50 11-3-3,-35 28 0 0,-18 7 0 0,0 9 0 0,10-2 0 2,19-7 0-2,18-5 0 0,24-12 0 3,22-6 0-4,21-10 0 0,17-13 0 2,3 0 0 0,38 0 0 0,51-36-3-2,39-24-1 2,11-8-3 0,-4 2 2 1,-14 9 1-4,-29 22 4 4,-26 12 0-2,-21 18 1 1,-16 5 3-2,-13 0-2 2,-3 40 1 0,-3 10-3 0,-7 11 1-1,-3 4-1 0,0-3-1 3,0-3 1-4,0-8-4 0,0-12-26 2,0-10-29 0,0-12-29 0,30-17-38-2,19-8-49 2,-25-28-91 0,13-12-90 2</inkml:trace>
    </iact:actionData>
  </iact:action>
  <iact:action type="add" startTime="18681">
    <iact:property name="dataType"/>
    <iact:actionData xml:id="d3">
      <inkml:trace xmlns:inkml="http://www.w3.org/2003/InkML" xml:id="stk3" contextRef="#ctx0" brushRef="#br0">31828 859 498 0,'0'0'302'3,"0"0"-208"5,0 0 19 0,0 0 34 0,0 0-13-2,-234-54-45 2,123 108 17 0,3 18-33 0,11 19-12-2,28 7-19 2,30 6-10 0,30-3 0 0,9-4-6 0,61-13 12-2,37-13-10 3,31-19-18-2,16-20-5 1,-1-18 1-1,-14-14-5 1,-22-14-1 0,-24-46-3-2,-22-29-1 3,-30-21-2-1,-25-16-3 0,-7-1 5-3,-39 2-39 5,-40 19-42-4,-31 20-71 3,45 76-78-3,-3 10-140 2</inkml:trace>
    </iact:actionData>
  </iact:action>
  <iact:action type="add" startTime="19535">
    <iact:property name="dataType"/>
    <iact:actionData xml:id="d4">
      <inkml:trace xmlns:inkml="http://www.w3.org/2003/InkML" xml:id="stk4" contextRef="#ctx0" brushRef="#br0">26418 11513 262 0,'0'0'518'5,"0"0"-340"4,0 0-22-4,0 0-40 4,0 0-14-2,203-185 2 2,-100 63-10-4,25-26-16 5,25-27-4-4,23-27-23 4,18-23-7-6,19-6-5 4,12 8-6 3,0 21-14-4,-19 27 4-2,-22 24-1 4,-36 28-2-1,-38 28-8-1,-37 26 0 2,-32 26-1-4,-21 22-6 5,-15 14-3-3,-5 7-2-1,-5 0 1 1,-66 11 0 1,-42 33 3 2,-29 16-4-6,-10 3 0 5,6 2 0-2,18-4 0 3,19-7 0-6,26-4 2 6,25-15-2-3,27-10 0 1,31-11-5-2,0-14-2 1,75 0-7 1,34-9-13 0,27-37 13-1,1-11 9 1,-6-8 0 1,-25 11 5-2,-27 14 0-1,-21 18 1 1,-26 8 0 2,-15 11-1-2,-11 3 2 0,-6 0 2 0,3 0 0 0,-3 27 2 4,1 19-3-7,-1 10-1 4,0 1 3 0,0 1-4 0,6-1-1-2,5-5 0 2,10-8-22 1,16-18-58-2,18-26-58 0,18 0-70 0,-36-34-66 3,5-8-195-4</inkml:trace>
    </iact:actionData>
  </iact:action>
  <iact:action type="add" startTime="20121">
    <iact:property name="dataType"/>
    <iact:actionData xml:id="d5">
      <inkml:trace xmlns:inkml="http://www.w3.org/2003/InkML" xml:id="stk5" contextRef="#ctx0" brushRef="#br0">29875 8074 703 0,'0'0'91'4,"0"0"101"3,0 0-9 1,-158-83-62 0,42 94-9-2,-18 44 10 2,-8 21-37 0,1 23-13 0,17 13-19-2,29 9-16 2,32-6-9 0,34-7-7 2,29-22-3-6,7-18 0 4,72-21 18 0,27-26-28 0,23-21-1 0,10-5-6-1,-11-61-1 2,-13-23-9-2,-21-21 4 1,-29-7-7-1,-20 7-19 3,-38 16-46-5,-7 19-57 2,-46 14-73 1,-9 55-70-1,-12 6-353 1</inkml:trace>
    </iact:actionData>
  </iact:action>
  <iact:action type="add" startTime="20795">
    <iact:property name="dataType"/>
    <iact:actionData xml:id="d6">
      <inkml:trace xmlns:inkml="http://www.w3.org/2003/InkML" xml:id="stk6" contextRef="#ctx0" brushRef="#br0">26294 14762 580 0,'0'0'275'6,"0"0"-79"2,0 0-19-3,0 0-54 3,0 0-14 0,175-197 6 0,-81 115-32-2,19-17-16 2,21-13-8 0,14-16-6 0,14-18-15-2,10-17-13 2,20-27-8 0,10-11-4 0,1-4-7-2,-11 4 1 4,-22 37-1-3,-33 30 4 2,-31 36-3-4,-21 35 7 5,-28 16 1-3,-17 17-11 3,-19 11-4-6,-13 11 2 5,-8 6-3-3,0 2 2 1,0-3-2 1,-16 3-2-2,-49 0 2 3,-33 5 1 0,-26 33-1-2,-3 6 1 0,2 0 0 2,8-3 0-3,18-3 1 1,12-5-2 1,10-6-3 0,22-8-5-1,17-8-4 0,24-7-2 2,14-4-2-3,0 0 0 3,37-17-2-4,36-19 7 3,23-5 10 0,21 0-3 0,13 0 5-2,7 0-3 2,4 1 3 0,-21 1-4 0,-19 8 3-2,-30 12 1 2,-32 12 0 0,-19 7 3 0,-10 0-1-3,-10 0 3 4,0 16 3-1,0 27 6 0,-6 13-5-2,-18 6-2 3,-11 1-3-2,8-3-4 3,3-7 0-6,7-13-3 4,7-11-5 0,6-13-30-1,4-16-50 0,10 0-57 0,42-43-86 2,-17 3-76-1,4-8-286-1</inkml:trace>
    </iact:actionData>
  </iact:action>
  <iact:action type="add" startTime="21426">
    <iact:property name="dataType"/>
    <iact:actionData xml:id="d7">
      <inkml:trace xmlns:inkml="http://www.w3.org/2003/InkML" xml:id="stk7" contextRef="#ctx0" brushRef="#br0">29351 11536 666 0,'0'0'172'5,"0"0"5"2,0 0-55-1,0 0-21 2,0 0 0 0,-210-96 9 0,92 140-20-1,-1 25-26 0,7 20-25 1,24 9-2 0,30 5-13-2,36-1 10 2,22-9-12 0,43-11 1 0,49-12 14-2,29-15-21 3,13-21-8 1,6-27-3-3,-10-7-4-2,-20-29-1 4,-21-38-6-1,-29-17 2 0,-27-12-1-2,-28-2-2 1,-5-4-14 2,-29 9-62-2,-45 2-56 1,-27 5-78-1,44 63-84 2,2 7-487-2</inkml:trace>
    </iact:actionData>
  </iact:action>
</iact:actions>
</file>

<file path=ppt/ink/inkAction1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12-06T23:45:08.02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3213">
    <iact:property name="dataType"/>
    <iact:actionData xml:id="d0">
      <inkml:trace xmlns:inkml="http://www.w3.org/2003/InkML" xml:id="stk0" contextRef="#ctx0" brushRef="#br0">8239 5093 513 0,'0'0'255'4,"0"0"-138"4,0 0 23 0,0 0-45 0,0 0-14-2,0 0-16 2,0 2 28 0,14 0-28 0,20 1-5-2,-5 0 0 2,8 3 1 0,8-1-6 0,4 1-9-2,11 1-16 2,14-1 5 0,3 2-11 0,6-3 3-1,10-1 0 3,4 1 0-4,6 0 5 2,0 1-11-2,-4 2 8 7,1-3-6-9,-3 5-3 4,9-6-6-1,7 1-10-1,1 2 2 1,3-6-1 2,-11 3-5-3,-6-2 0 3,-8 1 0-2,0-3 4 2,-2 0 1-4,4 0-3 3,6 3-1 1,5-3 0-2,-2 2 0-1,0 1 2 6,-13-3-3-5,-1 2 0-1,-3 4 0 0,-7-2 0 1,0 0 0 2,-2 3 0-1,1-5 0-3,-5-2 0 3,2 0 0 2,-2 0 0-3,-1 0 0-2,-4 0 0 5,-3-11 0-4,-2 3 0 2,2-1 0-3,7-1 0 6,-1 5 0-5,1-7 0 3,-2 1 0-3,4 1 0 2,-10 0 0 3,1 3 0-3,-5 4 0-6,-1 3 0 6,-1 0 0-1,-3 0 0 2,0 0 0-3,-3 0 0 4,1 0 0-3,8 0 0 1,4 0 0-2,7 0 0 1,-2 0 0 1,4 0 0 2,-5 0 0-5,-6 0 0 2,2 6 0 2,-7-2 0-2,-3 3 0-1,-4-4 0 4,1-1 0-1,-4 1 0-4,7-3 0 1,-1 0 0 2,5 0 0 0,4 0 0 0,-2 0 0-2,2 0 0 4,5 2 0-3,-4 1 0 0,0 4 0-1,-3 0 0 2,-3 7 0 0,-2-1 0 1,-2 1 0-4,-6-3 0 5,-13-3 0-2,-8-2 0-1,-7-3 0 1,-8 0 0-3,-6-3-39 3,-3 0-63-1,-3 0-72-1,0 0-92 2,0 0-187 0</inkml:trace>
    </iact:actionData>
  </iact:action>
  <iact:action type="add" startTime="4857">
    <iact:property name="dataType"/>
    <iact:actionData xml:id="d1">
      <inkml:trace xmlns:inkml="http://www.w3.org/2003/InkML" xml:id="stk1" contextRef="#ctx0" brushRef="#br0">19446 4931 222 0,'0'0'177'7,"0"0"-44"0,0 0-11 1,0 0-38-2,0 0 6 2,0 0 1 0,0 0 13 0,54 2 14-2,-33-2 13 2,13 0-1 0,8 0-34 0,10 0-15-2,12 0-19 2,12 0-19 0,15 0-13 0,11 0-11-2,21-8-8 4,8-2 8-4,3-4-2 2,3 1 6-2,-6 1-4 4,-1-2-7-2,-5 0-2 0,-4 4-2-2,-4-2-2 2,-2 10 2 0,-8-3-5-1,-6 5 2-1,-9 0-2 3,-11 0 4-1,-14 0-3 0,-8 0 0 0,-16 0-3-2,-14 0-1 1,-6 2 0 1,-13-2 4-3,-6 0-4 4,-4 0 0-2,0 0 1 2,0 0-1-1,0 0 2 0,0 0-2 0,-24 0-2 0,-39 0 2-2,-35 0 7 4,-22 0-6-5,-12 0-1 4,-25 0 0-3,-2 0-2 1,-10-2 0 0,5-3 2 1,13 0 1-1,9 1 2 1,12-2-1 0,18 4 0 1,15-4 4-3,17 4-6 1,15-1 0 0,16 3-2 1,16 0-1-2,15 0 3 1,6 0 0 2,12 0 1-1,0 0-1-1,0 0-2 1,13 0 2 4,37 0-2-6,36 0 2 0,29 0-1 3,25-3 0-3,26 0-1 2,15-4 2-3,4-2 1 3,-6 1 0 0,-9 1 0 0,-19 7 5-2,-14 0 7 1,-20 0 6 3,-20 0-6-4,-12 0-3 1,-14 7-4 0,-15 3-5 1,-9-2-1-1,-14 1 0-1,-14-6-38 3,-9 0-34-2,-10-3-54 1,0 0-67-2,0 0-70 3,-10 0-202-1</inkml:trace>
    </iact:actionData>
  </iact:action>
  <iact:action type="add" startTime="8419">
    <iact:property name="dataType"/>
    <iact:actionData xml:id="d2">
      <inkml:trace xmlns:inkml="http://www.w3.org/2003/InkML" xml:id="stk2" contextRef="#ctx0" brushRef="#br0">19999 11430 304 0,'0'0'428'5,"0"0"-366"2,0 0 67-1,0 0-44 2,0 0 2 0,0 0-3 0,0 0-15 0,-21-136-12-2,11 78-10 2,1-5 4 0,-3-6-13 0,3-1-6-2,-2-9-1 2,7-7-5 0,4-3-9 0,0-17-5-2,0-2 0 6,0-10 1-7,0 1 3 3,8-1-6 4,8 8-4-8,2 9 2 3,-1 5-1 4,6 9 0-9,-4 8 2 6,7 2-2 2,-1 3-1-3,5 1 3-2,1 1-1 3,3 1-1 0,1-8-3 0,6-1-2 1,-6-7 1-3,2-3-3 1,-9 8 1 1,-4 12-1-2,-6 24 2 2,-7 17-2 0,-2 10 1-1,-2 8-1 0,-4 5 2 0,-3 2-2 1,0 4 2 1,0 0-2-4,0 0 1 5,0 0-1-2,0 0 1 0,-21 0 5-1,-16 21 0-1,0 6-1 2,-2 2-5-3,-4 7 1 5,7 7 0-3,-8 3 0 3,13-4 1-4,6-6-1 2,6-11-1 0,11-11 0 3,5-9 0-6,3-5-1-2,0 0 0 5,0-3-1 0,11-30-2 1,22-5 4-1,9-6 0 0,9 1 0 0,7-5 0-2,2 2 0 0,-2 6 1 2,-7 4 0 0,-16 14-1 1,-8 8 0-3,-16 11 4 0,-4 3 7 3,-4 3 46-2,3 33-44 0,-5 11-6 1,-1 9-4 0,0 3-3 0,0 5 0-2,0 0 0 2,0-9-19 0,0-7-43 1,0-2-38-2,12 4-87 0,-4-35-95 4,0 6-527-5</inkml:trace>
    </iact:actionData>
  </iact:action>
  <iact:action type="add" startTime="9505">
    <iact:property name="dataType"/>
    <iact:actionData xml:id="d3">
      <inkml:trace xmlns:inkml="http://www.w3.org/2003/InkML" xml:id="stk3" contextRef="#ctx0" brushRef="#br0">19392 12087 594 0,'0'0'103'6,"0"0"91"0,0 0-62 2,0 0-44 0,0 0 10 0,0 0 4 0,0 0-11-1,-87-39-15 0,38 80-28 1,5 8-17 0,0 12-13-2,10-1-3 2,10-2-13 0,16-7 0-2,8-9 0 2,0-12-1 0,42-15-1 0,22-15 0-2,9 0 0 2,-2-8-3 0,-8-33-1 2,-8-10 1-2,-16-9 3-2,-5-2-6 2,-13 0-4 0,-9 18 3 0,-5 17 2-1,-6 16 2-1,-1 9 3 2,0 2 1-3,0 0 0 3,0 0 9 1,0 0 17-2,0 19-10 0,0 19-3 1,-5 6 5 0,2 5-9 0,3 2-7-3,0-3-1 4,0-5-2-2,0-5-3 3,0-4-20-5,15-12-35 4,6-12-80-2,-11-10-31 1,-1 0-141-1</inkml:trace>
    </iact:actionData>
  </iact:action>
  <iact:action type="add" startTime="10010">
    <iact:property name="dataType"/>
    <iact:actionData xml:id="d4">
      <inkml:trace xmlns:inkml="http://www.w3.org/2003/InkML" xml:id="stk4" contextRef="#ctx0" brushRef="#br0">19886 12442 565 0,'0'0'327'3,"0"0"-230"5,0 0 39-2,0 0-88 2,0 0 7 0,0 0 12 0,37-180-37 0,-19 117-8-2,0 10-4 2,-2 15-1 0,-5 17 0 1,-2 13 3-4,-2 8 9 3,-4 0 24 0,-1 24-6-2,5 26-40 2,-4 6-6 0,-3-1 2 0,6-11 0-2,0-14-1 5,2-13 2 1,5-12 0-7,5-5-4 4,6-2-1-6,10-43-2 4,0-11 0 1,0-8 3-2,-8 9-1 4,0 17 1-3,-12 19 0 0,-7 12 3 2,-4 7 1-5,-3 0 4 4,1 15 36 1,3 33-19-3,-1 11-22 5,-3 4-2-4,0 0 1 2,0-3-1-3,3-5-2-1,7-12-1 5,-3-6-21-3,6-14-32-2,6-4-57 3,0-8-46-1,-11-11-143 3</inkml:trace>
    </iact:actionData>
  </iact:action>
  <iact:action type="add" startTime="10504">
    <iact:property name="dataType"/>
    <iact:actionData xml:id="d5">
      <inkml:trace xmlns:inkml="http://www.w3.org/2003/InkML" xml:id="stk5" contextRef="#ctx0" brushRef="#br0">20528 13093 470 0,'0'0'199'3,"0"0"-31"5,21-219-21 1,-18 121-54-2,0-4-29-1,4-3-11 2,-5 6-17 0,1 8-10 0,6 17-8 0,-2 14-8-2,8 14 2 2,-2 13 0 0,7 9 2-2,1 7 2 3,4 9 7-2,-1 2-7 2,3 6-1-4,-2 0 11 3,-8 6 6 0,2 30 5 0,-12 10-22-2,-7 8 0 2,0 1-4 0,-7 0-2 0,-26-8-1 1,-10-10-5-3,3-9-3 3,5-13 0-1,7-3-1-2,9-8-4 1,11-4-47 1,5 0-59 7,3-16-65-12,0-11-106 5</inkml:trace>
    </iact:actionData>
  </iact:action>
  <iact:action type="add" startTime="10960">
    <iact:property name="dataType"/>
    <iact:actionData xml:id="d6">
      <inkml:trace xmlns:inkml="http://www.w3.org/2003/InkML" xml:id="stk6" contextRef="#ctx0" brushRef="#br0">21060 11273 391 0,'0'0'282'5,"0"140"-132"3,0-60 22 0,-10 5-71-2,1 3-12 2,1 6-4 0,5 2-11 0,0 3-8-2,3 3-2 2,0-13-25 0,0-6-16 0,0-16-18-2,0-15-2 2,0-16-3 0,0-10-8 0,9-13-33-2,9-9-62 2,-10-4-47 0,2 0-181 0</inkml:trace>
    </iact:actionData>
  </iact:action>
  <iact:action type="add" startTime="11259">
    <iact:property name="dataType"/>
    <iact:actionData xml:id="d7">
      <inkml:trace xmlns:inkml="http://www.w3.org/2003/InkML" xml:id="stk7" contextRef="#ctx0" brushRef="#br0">21296 12127 423 0,'0'0'165'5,"0"0"58"5,0 0-105-3,0 0-57 0,0 0-19 0,0 0-24 1,5 0-17 0,-5 0 0-1,0 0-2 0,0 0-6 2,0 0 7-2,0 10 2-1,0-5 2 2,0-5 43 0,0 0 17 0,0 0-8-2,0 0-21 2,0 0-20 0,0-5-11 0,0-32-4 0,0-5 26-2,0 5 14 2,0 12-13 0,0 12 1-2,0 8-15 2,0 5-7 0,0 0 0 0,0 0-3 0,0-14-3-2,3-5-9 2,4-3-3 0,4 3-71-2,-5 19-108 2,-4 0-342 0</inkml:trace>
    </iact:actionData>
  </iact:action>
  <iact:action type="add" startTime="11691">
    <iact:property name="dataType"/>
    <iact:actionData xml:id="d8">
      <inkml:trace xmlns:inkml="http://www.w3.org/2003/InkML" xml:id="stk8" contextRef="#ctx0" brushRef="#br0">21343 11536 587 0,'0'0'208'3,"0"0"-65"4,0 0-32 5,0 0-95-10,0 0-16 7,0 0-4-2,-13-69-25 0,13 57-96 1,0 9-258-1</inkml:trace>
    </iact:actionData>
  </iact:action>
  <iact:action type="add" startTime="11990">
    <iact:property name="dataType"/>
    <iact:actionData xml:id="d9">
      <inkml:trace xmlns:inkml="http://www.w3.org/2003/InkML" xml:id="stk9" contextRef="#ctx0" brushRef="#br0">21968 11272 528 0,'0'0'187'3,"0"0"5"5,0 0-38-2,0 0-94 2,0 0-8 0,0 0 31 0,10 175-21-2,-26-105 9 2,5 10-2 0,-5 5-5 0,4 0-25-2,-5-1-1 2,1-2-20 0,1-8-5 0,-2-2-10-2,10-13 1 2,0-12-3 0,1-11-2 0,6-20-6-2,0-11-19 2,0-5-25 0,0 0-60 0,0-19-45-2,10-2-54 2,0-4-202 0</inkml:trace>
    </iact:actionData>
  </iact:action>
  <iact:action type="add" startTime="12288">
    <iact:property name="dataType"/>
    <iact:actionData xml:id="d10">
      <inkml:trace xmlns:inkml="http://www.w3.org/2003/InkML" xml:id="stk10" contextRef="#ctx0" brushRef="#br0">22157 11849 469 0,'0'0'308'5,"0"0"-165"3,0 0 43-1,0 0-83 0,0 0 3 2,0 0-46-2,-172-72-30 0,122 72-23 0,8 0-7 2,3 0-39-2,10 0-49-1,7 0-63 2,20 0-132 0,2 0-231 1</inkml:trace>
    </iact:actionData>
  </iact:action>
  <iact:action type="add" startTime="12603">
    <iact:property name="dataType"/>
    <iact:actionData xml:id="d11">
      <inkml:trace xmlns:inkml="http://www.w3.org/2003/InkML" xml:id="stk11" contextRef="#ctx0" brushRef="#br0">22127 12158 612 0,'0'0'145'4,"0"0"24"5,0 0-46-1,0 0-49 0,0 0 1-3,0 0-33 4,102 125 12-1,-70-112-12 1,1-4-26-4,1-9-14 3,-3 0-2 0,1-2-4 1,2-33 4-4,-3-12-1 5,-7-1-1-3,-3 8 0 2,-8 7-1-5,-5 12 0 5,-5 12 3-2,-3 6-4 0,0 3 3-1,0 0 1 3,0 7 0-1,0 22 19 0,0 12-13-2,-3 8 4 2,-5-2-5 0,5-4-1 0,-1-7-3-2,4-11-1 2,0-11-4-1,0-12-29 1,0-2-54-2,0 0-65 2,0 0-263 0</inkml:trace>
    </iact:actionData>
  </iact:action>
  <iact:action type="add" startTime="13017">
    <iact:property name="dataType"/>
    <iact:actionData xml:id="d12">
      <inkml:trace xmlns:inkml="http://www.w3.org/2003/InkML" xml:id="stk12" contextRef="#ctx0" brushRef="#br0">23030 12024 661 0,'0'0'82'4,"0"0"62"2,0 0-61 2,0 0 48 0,0 0-66 0,0 0 3-2,-164-22-14 2,122 30-3 0,11 16 10 0,7 0-11-2,11 7-13 2,13 2 4 0,0 6-8 0,0 2-25-2,37-9-8 2,5-13 0 0,8-19-17 0,0 0 1-2,5-36 9 2,-9-28 5 2,-4-22 0-3,-8-12 0-1,-9-11 2 3,-11 2-1-1,-5 5 1-1,-9 18-3-1,0 15-8 7,0 23 6-8,0 15-4 5,0 17-3-6,0 14 5 3,-2 0 0 0,-8 10 7 0,-1 40 3 0,-2 25 19 1,1 18-3 3,5 12-4-3,5-2-6-4,-1 1-3 4,-4-8-2-2,5-9-1 6,2-15-3-6,-3-15-3 0,3-21-22 1,0-20-41 1,0-14-58-3,0-2-53 3,0-5-215 1</inkml:trace>
    </iact:actionData>
  </iact:action>
  <iact:action type="add" startTime="13466">
    <iact:property name="dataType"/>
    <iact:actionData xml:id="d13">
      <inkml:trace xmlns:inkml="http://www.w3.org/2003/InkML" xml:id="stk13" contextRef="#ctx0" brushRef="#br0">23319 12171 536 0,'0'0'212'5,"0"0"-58"1,0 0-29 2,176-51-61 0,-133 23-26 0,-7-7-19-1,-5-1-10 0,-11-2-5 1,-7 2-4 0,-12 5-1-2,-1 7 0 2,0 11-6 0,-7 4 0 0,-24 9-14-2,-13 0 18 3,1 0 3-2,-11 19 13 2,10 18 22-4,6 3 10 3,16 9 6 0,6 6 1 0,16 2 4 2,0 6-4-5,6 0-19 3,33-8-19 0,9-8-14-1,6-20-1 1,1-18-33 0,8-9-57 6,-5-43-34-11,-37 3-135 4,-7-9-328-2</inkml:trace>
    </iact:actionData>
  </iact:action>
  <iact:action type="add" startTime="14680">
    <iact:property name="dataType"/>
    <iact:actionData xml:id="d14">
      <inkml:trace xmlns:inkml="http://www.w3.org/2003/InkML" xml:id="stk14" contextRef="#ctx0" brushRef="#br0">21574 8547 253 0,'0'0'262'5,"0"0"-206"3,0 0 35 0,0 0-34-1,0 0 5 0,0 0-6 1,0 0 10 0,0 46-13-2,0-46 9 6,0 0-15-8,3 0-19 4,8 0-6-2,8 0 10 2,6 0 15 0,8 0 5 0,9 0-6-2,10 0-2 2,12 0 1 0,9-5 0 3,9-1-11-7,12-1-9 8,4 1 14-3,-1 3-10-5,2 0-7 2,2 3 3 1,2-2-15 2,4-4 5-2,1 0-6-2,0 1 1 7,-6 3 4-6,3-1-3 2,1 3 2-4,1 0-3 5,1 0 2-1,-1 0-6 0,-6 0-2-2,-13 0-1 1,-12 0 1 2,-13 0-1-1,-10 5 5-2,-10 0-4 4,-5 7 4-1,-9-4-4-4,-3 5 0 1,-9-2-3 1,3-3 5 3,-7 0-3-4,-5-1 1 0,-2-7-3 3,-6 2 1-2,4-2-2 3,-4 0 0-3,0 0 0 1,0 0-1-1,0 0-1 1,4 0-2-4,3-36-1 5,-1-7 3-1,1-10 1 2,-7 5 1-4,0-2-3-1,3 6-11 4,-3 18-37 2,0 6-50-6,0 20-72 3,0 0-46-2,0 3-121 1</inkml:trace>
    </iact:actionData>
  </iact:action>
  <iact:action type="add" startTime="15574">
    <iact:property name="dataType"/>
    <iact:actionData xml:id="d15">
      <inkml:trace xmlns:inkml="http://www.w3.org/2003/InkML" xml:id="stk15" contextRef="#ctx0" brushRef="#br0">23471 8530 415 0,'0'0'136'3,"0"0"10"5,0 0-21 0,0 0-78 0,30 151 18-1,-17-105-9 0,1 7 2 1,14 9 8 0,9 5 15-2,9 11-4 2,18 10-13 0,9 5-1 0,7 2-1-2,9 0-13 4,0-6 0-4,1 4-20 3,13-2-3-1,6 1-3 0,14-5 3-1,5-8-5 1,3 4-4-2,2-3 1 6,1 5 5-7,-2-4-6 2,5 3 2 4,-7-12 1-8,-13-6-4 5,-10-9-1-1,-18-7-1-1,-17-9 0 4,-17-11-11-3,-18-10 1 1,-16-10-4-3,-8-10 0 2,-13 0-6 3,0 0-38-2,0 0-55-2,0 0-62 2,0 0-76-2,-19 0-52 3,-1 0-171-3</inkml:trace>
    </iact:actionData>
  </iact:action>
  <iact:action type="add" startTime="16323">
    <iact:property name="dataType"/>
    <iact:actionData xml:id="d16">
      <inkml:trace xmlns:inkml="http://www.w3.org/2003/InkML" xml:id="stk16" contextRef="#ctx0" brushRef="#br0">26320 10486 466 0,'0'0'211'4,"0"0"-71"4,15 192 16 0,-15-102-69 0,0 14-22-1,-6 5-4 0,-10 7-11 1,2-7-4-2,2-17 4 2,2-15-1 0,0-22-5 0,3-22-10 0,1-13-12-2,5-19-6 2,1-1-16 0,0 0-2 0,0-56-16-2,0-35 18 2,0-36 7 0,0-15-6 2,0-4 2-5,1-8-3 2,16 6 2 2,-1 12-2 6,5 16-1-11,-3 27-2 4,3 28 1-3,0 26 0 1,10 16 2 0,6 16 5 1,5 7-2 2,6 0 2-1,7 19-2-3,-2 19-3 4,-5 8 0-1,-10 6 0 1,-3 0 2-4,-17-2-2 5,-7-15 0-2,-11-4 0 1,0-11 0-3,0 0 0-1,-32-4 0 3,-10-4 0 2,-5-8 0-6,-1 0 0 4,6 0-1 1,2-4-3-3,7 0-43 1,9 0-72 4,19 0-65-5,5 0-231 1</inkml:trace>
    </iact:actionData>
  </iact:action>
  <iact:action type="add" startTime="16895">
    <iact:property name="dataType"/>
    <iact:actionData xml:id="d17">
      <inkml:trace xmlns:inkml="http://www.w3.org/2003/InkML" xml:id="stk17" contextRef="#ctx0" brushRef="#br0">27103 9425 473 0,'0'0'141'4,"0"0"23"2,0 0-8 2,23 155-59 0,-23-58-14-2,0 16-9 2,-6 9-12 0,-4 7-7 0,2 1-14-2,5-6 4 2,-1-25-9 0,4-28-1 0,0-33-12-2,0-22-4 2,0-16-2 0,0 0-10 0,8-10-4-1,23-38 2 1,13-12-5-1,-2 0 0-1,1 5 0 2,-4 15 0 0,-8 16 2 1,-7 12 0 0,-4 12 2-3,2 0-1 6,0 12 12-6,-1 34-13 2,-4 24-2-4,-5 13-1 4,1 5 1 0,-6-15 2-1,-1-16-1-1,-6-15-1 2,0-12 0 0,0-14-6-1,0-8-37-1,3-8-26 3,-2 0-64-2,7-46-54 3,1-15 47-6,-3 23-173 5,1 7-211-1</inkml:trace>
    </iact:actionData>
  </iact:action>
  <iact:action type="add" startTime="17329">
    <iact:property name="dataType"/>
    <iact:actionData xml:id="d18">
      <inkml:trace xmlns:inkml="http://www.w3.org/2003/InkML" xml:id="stk18" contextRef="#ctx0" brushRef="#br0">28028 10232 464 0,'0'0'108'5,"0"0"72"0,0 0-63 3,0 0-54 0,0 0-21 0,0 0 25-2,0 0-15 2,-7-43-3 0,-31 43 9 1,-1 13 9-2,2 22-3-1,6 7-22 2,10 4-1 0,13 0-9 0,3-2-13-2,5-8-9 2,0-9-3 0,13-8 3 0,21-10-9-2,8-9 2 2,6 0-3 0,1-50-11-2,-3-18-8 2,-10-11-2 3,-10 5 0-5,-15 18 0 3,-4 27 13-3,-4 18 7 1,-3 11-1 1,0 4 2-1,0 49 0 1,0 30 3-1,-3 12 6 2,-4-4-2 0,3-16-7-1,4-20 0-3,0-16 0 1,0-18-1 1,0-9-22 0,0-12-39 2,0 0-64-2,4-24-138 3,11-10-128-5</inkml:trace>
    </iact:actionData>
  </iact:action>
  <iact:action type="add" startTime="17792">
    <iact:property name="dataType"/>
    <iact:actionData xml:id="d19">
      <inkml:trace xmlns:inkml="http://www.w3.org/2003/InkML" xml:id="stk19" contextRef="#ctx0" brushRef="#br0">28749 9958 631 0,'0'0'10'1,"0"0"8"3,0 0 92 4,0 0-33 0,0 0-6 0,0 0 10-2,-141-5-6 2,112 27-2 0,2 2-22-2,6 6-7 2,11 3-6 0,3 8 0 0,7 12 2 0,0 7-7-2,11 3 4 2,16 6-13 0,7-7-1 0,-2-7-9 0,0-7 0-1,4-6 4 1,-9-7 1 0,-9-1-1 0,-12-3-9 3,-6-8-3-5,0 0-6-2,-15-2-1 3,-30-8-1 3,-4-2 1-2,-10-11-4-4,2 0-9 4,2 0-45 0,10 0-44 1,14-22-37-2,27 6-71 0,4-1-232 1</inkml:trace>
    </iact:actionData>
  </iact:action>
  <iact:action type="add" startTime="18152">
    <iact:property name="dataType"/>
    <iact:actionData xml:id="d20">
      <inkml:trace xmlns:inkml="http://www.w3.org/2003/InkML" xml:id="stk20" contextRef="#ctx0" brushRef="#br0">29023 10344 441 0,'0'0'234'5,"0"0"-165"3,0 0 67 0,168-49-36 0,-133 27-71-2,-1-9-10 2,-6-12-6 0,-10-3-6 0,-6-9-6-2,-10 5-1 2,-2 13 1 0,0 9-2 1,-14 17-1-4,-27 11 2 3,-7 0 0 0,-9 8 7 0,-1 33 33-2,3 14 24 2,13 13 2 0,16 20 3 0,25 8 15 0,1 0-19-1,28 3-1 2,38-15-12-2,5-13-16 0,9-14-20 1,-1-22-8 5,0-20-5-9,1-15-3 3,-2 0-53-1,-9-31-87 1,-52 4-87 2,-14 5-248-4</inkml:trace>
    </iact:actionData>
  </iact:action>
</iact:actions>
</file>

<file path=ppt/ink/inkAction17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12-06T23:52:43.983"/>
    </inkml:context>
    <inkml:brush xml:id="br0">
      <inkml:brushProperty name="width" value="0.05292" units="cm"/>
      <inkml:brushProperty name="height" value="0.05292" units="cm"/>
      <inkml:brushProperty name="color" value="#00B050"/>
    </inkml:brush>
    <inkml:brush xml:id="br1">
      <inkml:brushProperty name="width" value="0.05292" units="cm"/>
      <inkml:brushProperty name="height" value="0.05292" units="cm"/>
      <inkml:brushProperty name="color" value="#FFC000"/>
    </inkml:brush>
    <inkml:brush xml:id="br2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423">
    <iact:property name="dataType"/>
    <iact:actionData xml:id="d0">
      <inkml:trace xmlns:inkml="http://www.w3.org/2003/InkML" xml:id="stk0" contextRef="#ctx0" brushRef="#br0">6150 12130 627 0,'0'0'220'3,"0"0"-80"2,0 0-3 2,0 0-36 1,0 0-27 0,0 0 12-1,1-19-14 1,-1 14-16 0,-5-1 34-2,-17 4-35 2,-7 2-13-1,-9 0 14 2,0 0-15-3,-7 0-15 2,1 0-10 0,4 2-4 0,-2 9-1-2,3 0-5 2,-4 5 2 0,4 0 4 0,2 3 2-2,0 4 5 4,2 4-5-3,4-2-6 1,-3 3-1 0,3-4-1-2,2 1-5 4,2-2 1-4,0-3-1 0,4-1 0 2,2 0-1 0,-1 2 0-1,5-4 0 0,-4 2 2 0,-3 8-2 2,-2-8 1-1,4 10-1-1,-1-4 2 2,3 2-1-2,3 3 3 1,-1 3-2 0,-3 3 2-4,3-1-3 5,2 3 2-1,-4 0-1-1,8 1 1 0,-4 1-3 2,3-1 0-2,-1-3 0 1,-1-1 1 0,2-3-1-1,0 5 1 1,5-2 0-4,2 1 0 5,-5 5 7 1,4-3-3-2,-1-2 3-2,3-4-7 0,0-4 5 2,5 4-5 0,0-4 1-2,0-6 1 2,0 2 0-1,0-5 3 2,0 2 2-3,10-1-2 2,9 3-6 2,0-2 0-4,2 5 0 0,1 3 0 5,2 4 0-4,-5 5 0 2,-1-2 0-6,-4-4 0 5,2-1 0 3,-4-2 0-5,0 0 0 0,-1-2 0 0,0-4 0 3,-2 3 0-2,-2-4 0 0,4-3 0 0,-3-2 0 2,8-2 0-1,-6 1 0-2,4-6 0 2,4-1 0 0,-1-1 0 0,10 4 0-2,-6-3 0 5,2-1 0-4,2 3 0 2,5-3 0-5,1-1 0 3,4 5 0 1,-3 0 0 1,-5 1 0-5,-4-2 0 8,4 1 0-5,-1-8 0-1,-2 4 0 0,5-4 0 2,0-3 0 0,5 5 0 0,3-6 0-2,4 0 0 2,5 0 0 2,1 0 0-4,-4 0 0 0,-2 0 0 3,-1 0 0 2,-6 0 0 0,-2-6 0-10,-1 1 0 7,3 3 0-3,1-4 0 9,6 6 0-11,-1 0 0 3,3 0 0 2,1 0 0-1,-6 0 0-1,5 0 0 6,-5 0 0-3,-2-4 0-5,-3 4 0 3,-4-7 0-1,7 4 0 2,-5-2 0 0,1 0 0-2,-1-4 0 3,2-1 0-2,0-1 0 1,1-2 0-2,3-8 0 3,0-1 0 4,-5-2 0-8,0-4 0 0,1 4 0 3,-6-1 0 0,-5 1 0-2,-2 7 0 0,-4-2 0 2,-1 0 0 0,3 2 0-1,-6 1 0 0,0-2 0 1,1 2 0 0,-2-4 0 0,5 1 0-3,-1-4 0 3,-3 1 0 2,0 3 0 0,1-5 0-6,-6-1 0 6,4-2 0-4,-6-8 0 3,2 1 0-3,-7-9 0 2,0-2 0 0,0 2 0 0,0-3 0-1,0 2 0 0,-3 6 0 1,-6 0 0-1,-2 2 0-1,4 0 0 2,-3-1 0 0,-1-2 0 0,-2 0 0-2,5-2 0 2,-5 2 0 1,3-7 0-1,0 0 0-3,2-4 0 4,-1-3 0-2,-3-9 0 1,2 5 0-2,-2 1 0 2,1 6 0 1,-9 6 0-1,4 6 0-1,-10-1 0 2,-6 1 0-1,-8-5 0 3,-2-2 0-9,-6-1 0 5,6 3 0 2,6 2 0-1,10 10 0-5,4 7 0 8,4 11 0-5,0-3 0 5,-9 9 0-5,-10 2 0 2,-11 0 0 1,2 2 0-4,-6-4 0 2,-1 0 0 0,5 2 0 2,-1-2 0-2,4 5 0 0,0 2 0 1,-2 0 0 0,-1 0 0 2,6 0 0-7,3 0 0 5,2 0 0 0,6 0 0 0,10 0 0-2,7 0 0 3,4 0 0-4,5 0 0 3,4 0-89-2,1 19-51 3,0-2-67 1,0 7-278-2</inkml:trace>
    </iact:actionData>
  </iact:action>
  <iact:action type="add" startTime="6035">
    <iact:property name="dataType"/>
    <iact:actionData xml:id="d1">
      <inkml:trace xmlns:inkml="http://www.w3.org/2003/InkML" xml:id="stk1" contextRef="#ctx0" brushRef="#br1">6027 14430 910 0,'0'0'244'4,"0"0"-102"4,0 0 3-2,0 0-59 2,0 0-9 0,0 0-22 0,10-4-17-2,-10 4 1 2,0 0 6 0,-18 0-2 0,-16 0 34-2,4 0-33 3,-6 0-8-2,2 7-10 2,-6 5 0-4,1-2-12 3,1 4-14 0,5 3 0 0,-1-2 0-2,5 6 0 2,2-2 0 0,-4 0 0 0,7-3 0-2,-1 0 0 4,-4 3 0-2,7-2 0-1,-11 2 0-1,5 0 0 2,-3 3 0 4,1-3 0-9,2 2 0 6,1 2 0-2,1 0 0-1,-3 8 0 5,3 0 0-7,-5 3 0 6,7-5 0-1,0-2 0-4,3-3 0 2,-1 1 0 0,-2-3 0 2,9 2 0-2,-1 3 0 1,1 6 0-2,2 3 0 4,5 8 0-4,-2-1 0 0,4 7 0 2,3-1 0 4,-7 3 0-1,5 4 0-10,-2-6 0 5,-2 3 0 2,5-1 0 1,3 2 0-5,-5-4 0 4,3-7 0 0,-2-4 0 1,5-4 0-2,0-1 0 0,0-7 0 1,0 6 0 1,11-1 0-3,10 1 0 1,2 0 0 0,-1-3 0-1,4-4 0 3,-8-10 0 2,3-1 0-4,0 2 0 1,-2 2 0-3,4-6 0 2,1 3 0 1,5-4 0 1,-3-1 0-4,5 2 0 3,-2 1 0 0,6 3 0-2,2 2 0 2,-1-2 0 0,0-1 0 0,-4-5 0 1,3-7 0-2,1 4 0-1,3-4 0 3,2-4 0-2,4 0 0-1,0 0 0 2,-1 0 0 4,0 0 0 0,-2 0 0-10,2 0 0 5,2 0 0-1,-3 0 0 2,0 0 0-3,4 0 0 3,-1-4 0 3,-1-6 0-4,1 0 0 0,0 3 0-2,-1 0 0 3,-4-2 0 0,-3 4 0 3,-4 3 0-6,-4-6 0 1,1 3 0 2,0-2 0-3,-3-2 0 4,4 2 0 2,-2-1 0-3,-2-1 0-4,-4 1 0 4,-1-4 0-1,-1 5 0 1,-2-9 0-2,3 4 0 2,-2-1 0-1,-3 2 0 0,5 1 0 1,-6 0 0 0,1 0 0 0,3 1 0 0,0-4 0 0,5-1 0-2,-2 1 0 1,0-1 0 2,0 1 0-1,-2 7 0 1,-5-7 0-2,-3 2 0-1,2-1 0 0,1-2 0 2,-5 2 0-1,-2-5 0 4,6-6 0-7,-4 2 0 6,3-2 0-1,-3-1 0-2,2 2 0-1,-5 1 0 0,1 4 0 2,-2-2 0 0,1 0 0-1,1-3 0-1,-5-5 0 3,2-3 0-1,3-16 0 1,1-4 0 0,1-2 0-4,0 0 0 4,-5 2 0-6,2 6 0 7,-1 4 0 1,-5 4 0-5,4 4 0 1,-5 2 0-2,2 5 0 3,-1-3 0-3,-3 6 0 4,0-3 0-1,0 2 0 0,0-11 0 0,0-1 0-1,0-4 0 0,0-1 0 2,-13-4 0-1,-1 0 0-2,-2 0 0 2,-3 2 0-1,7 5 0 0,-6 4 0 2,4-3 0 2,-2 7 0-8,1 1 0 3,2 6 0 1,3 5 0 2,-2 7 0-1,2-1 0 3,-7 3 0-5,0 1 0 0,-4-3 0 2,-3 0 0-1,-4-4 0 0,-2-5 0 0,-4 0 0 9,3 2 0-14,1-2 0 3,-2 2 0 2,4 7 0 1,-3 1 0 0,1 4 0-2,-1 2 0 3,4 3 0 1,-7 0 0 10,8 0 0-17,-3 0 0-3,4 0 0 8,2 0 0-4,2 0 0 3,-4 0 0 0,-2 0 0 1,-1 0 0-1,-5 0 0 1,-2 0 0-1,0 3 0 3,-2 7 0-3,5 2 0 1,-1-7 0-1,7 4 0-1,-3-6 0 2,-2 1 0 0,-2-1 0 0,-4 5 0-2,-3 0 0 3,-2 4 0-4,0 3 0 3,-2 0 0 0,4 1 0 0,5 3 0-2,-3 0 0 2,9 1 0 1,7-10 0-2,7-1 0-2,9-6 0 4,6-3 0-1,0 0 0 1,0 0 0-3,0 0 0 2,40 0 0-1,23 0 0 1,-28 0-350-1,1 0-243 1</inkml:trace>
    </iact:actionData>
  </iact:action>
  <iact:action type="add" startTime="9958">
    <iact:property name="dataType"/>
    <iact:actionData xml:id="d2">
      <inkml:trace xmlns:inkml="http://www.w3.org/2003/InkML" xml:id="stk2" contextRef="#ctx0" brushRef="#br0">9718 12065 510 0,'0'0'331'5,"0"0"-228"3,0 0 28 0,0 0-47-2,0 0 1 2,0 0-3 0,-42-36 9 0,24 26-8-2,-1 1-8 3,1 1 5-2,0 1-9 1,-6-3-16-2,-3 3-14 2,-6 1-6 0,5 0-12 0,0 4-4-1,1-1-8 0,2 0 4 2,1 3-3-2,-7 0 1-1,1 0-2 2,1 0 0 0,-11 0-2 0,2 3 1 1,-2 5-6-3,-2 1-4 7,4-2 2-7,1 3 1-2,2-3 0 4,3-2-3-1,5 0 0 1,0-2 2-2,2 3-1 3,4 0 0-3,-1 1 2 3,4 2 0-4,-2-1-2 4,3-2 0-2,3 2 2 2,-1-3-1-1,2 4-1-2,3-1 2 1,2-3-3 1,-1 3 2-1,-3 0 0 1,2 1 0 1,1-1-2 0,1 0 2-2,1 1 1 3,1-2 0-6,-2 2-1 3,1-1-1-1,4 3 0 1,-4-3 4 2,2 0-5-2,1 3 0 0,-1-6 0 0,2 3 0 2,0 4 0-2,0-1 0 2,-4-1 0-3,1 8 0 3,4-5 0-1,-3-2 0-2,5-3 0 1,0 0 0 1,-2-3 0-1,2 4 0-1,-3 0 0 3,3 1 0-1,0 0 0 0,-3 2 0-3,3 0 0 4,0-5 0-2,0 3 0 1,0 4 0-1,0 3 0 0,0-3 0 2,0 0 0-2,0-6 0 5,0 0 0-10,0 3 0 7,0-3 0-2,0 3 0 1,0 1 0-1,0 3 0 2,0 1 0-2,0 1 0-2,0 2 0 5,0-5 0-4,0 5 0 3,0 0 0-4,0 2 0 4,0 4 0-1,0 2 0 2,0 0 0-4,0 2 0 2,0-5 0 1,0-5 0-3,0-3 0 0,0 1 0 0,0-3 0 2,0-1 0 0,0 6 0-1,6 1 0 0,-4 3 0 1,5-3 0 0,-1 4 0-1,1 5 0 2,-4-5 0-2,3 1 0 3,-1-5 0-6,-1-7 0 3,-1 1 0 2,3-5 0-2,0 8 0 0,3 6 0 0,3 4 0 2,-1 9 0 6,6 0 0-13,-7-2 0 6,1-3 0 0,-2-7 0 0,-4-4 0-6,2-4 0 7,0-2 0 3,2-4 0 1,-2 4 0-12,6-1 0 4,3 1 0 2,3 3 0 2,1-6 0-3,2 6 0 0,-4-7 0 3,1 4 0-2,-1-3 0-1,6-3 0 3,-1 4 0-1,3-4 0-1,3 2 0 2,-3-1 0-4,0 1 0 5,-1 2 0-3,-1-4 0 0,-5 3 0 3,-3-9 0-4,7 1 0 3,-2-3 0-5,6 0 0 4,1 0 0 0,-1 0 0 1,1 0 0-3,-5 0 0 1,4 0 0 0,-1 0 0 2,1 0 0-3,3 0 0 2,-3 0 0 0,4 0 0-1,0-5 0 1,-5 1 0-1,5-1 0 0,1 5 0 1,-6-2 0-1,1 2 0 4,1-3 0-4,-7 3 0 6,3-3 0-13,-2 1 0 8,2-2 0-1,-5 4 0 4,8-5 0-6,-3 2 0 2,-3-2 0 0,3-3 0 1,-3 2 0-2,-1-4 0 2,4 2 0-1,-7-4 0 2,6 1 0-1,-5 3 0-2,-3-3 0 4,5-2 0-3,-4-4 0 0,2 1 0-1,0-3 0 2,1-1 0 0,-4 4 0-3,1 2 0 5,-5 3 0-4,5 0 0 4,-2-3 0-6,0-3 0 5,1 2 0 2,2-2 0-4,-4-2 0 2,1-3 0-4,-1 3 0 2,-3-5 0-1,-2-3 0 2,-2-3 0-2,-5-4 0 5,5-7 0-3,-6 3 0-4,0-8 0 4,0-2 0-1,0-5 0 2,0-2 0-1,-6-2 0-1,-4 1 0 0,0 3 0 3,2 3 0-6,-6 9 0 9,7 3 0-3,-9-1 0 2,-2 1 0-11,-3-4 0 3,-12 0 0 3,2-1 0 52,-11 3 0-59,-5-4 0 0,-1 5 0 0,-4-4 0 0,-6 2 0 0,1 0 0 0,-1 0 0 0,10 8 0 8,8 6 0-2,4 5 0 3,2 8 0-2,4 6 0 3,2 8 0-7,-2 0 0 6,2 0 0-1,1 25 0 0,-1 18 0-2,4 8-134 2,21-22-145 0,-1-5-132 0</inkml:trace>
    </iact:actionData>
  </iact:action>
  <iact:action type="add" startTime="13679">
    <iact:property name="dataType"/>
    <iact:actionData xml:id="d3">
      <inkml:trace xmlns:inkml="http://www.w3.org/2003/InkML" xml:id="stk3" contextRef="#ctx0" brushRef="#br1">9463 14154 432 0,'0'0'304'4,"0"0"-162"4,0 0 13 0,0 0-42-2,0 0-38 2,0 0-4 0,0 0 2 0,10-14 23-2,-13 12-47 2,-15-1-9 0,-1 1-2 0,-3 2-6-2,5 0-2 2,-6 0 2 0,4 0 5 0,-4 0-7-2,2 0-3 2,1 0 1 0,5 0-5 0,-4 0-5-2,1 0-2 2,0 0-2 0,-1 2-3 0,-2 3 3-2,3 2-6 2,-1 0-2 0,1-4-1 0,3 3-3-2,-4 0 2 2,4-2-1 0,1 7 3 2,-5 1 0-6,1-1 2 11,0 1-1-11,-4 0-1 3,7-1-2 1,-1-3-4-3,5 0 2 3,-2-3-2-1,1 4 1 0,0-1-1 0,-2 0 1 2,2 3-1-1,2 1 4-3,-3 2-3 3,2-4 2 0,-2 4-3 0,3-4 3-2,2 4-2 3,2-3 0-2,-1 0 0 1,-1-2 0-1,2-2 0 1,-1 3-1 0,1-3 2-1,3 7-1 1,-1-1 3-1,1 4-4 1,1-3 2-1,-5 0-2-1,2-1 1 3,-3-2 0 0,6-1-1-2,0-1 1 0,-1 0 2-1,3 2 2 2,-3-2-2 1,-1 6 0-4,4 4 0 4,-3 3-1 3,3-1-1-5,-3-2-1-1,0 1 1 1,3-3-1-1,0 2 6 1,0-3-4-1,0 3 4 2,0-4 0 0,0 1 3 0,0 2-9-1,0-2 0 0,0 3 0 3,0 4 0-4,0 0 0 1,0 8 0 1,0-1 0 0,0 5 0 0,9 1 0-2,-2-3 0 2,-2 4 0 0,5-5 0 0,-5-1 0-2,2-5 0 4,-5-6 0-4,5-7 0 2,-4 0 0-3,3 1 0 3,4 0 0 1,-3 3 0-2,4-3 0 0,7 4 0 1,1 1 0 1,-2 1 0-2,8 3 0-1,-1-2 0 2,3 6 0 0,-2-2 0 0,1-6 0-2,-1 0 0 1,-4-8 0 3,7 2 0-3,2 7 0-1,2 0 0 4,4 6 0-4,-5-4 0 3,4 0 0-5,-1 0 0 5,0-11 0-1,5 2 0 0,-1-2 0-2,2 1 0 1,1-2 0 3,-2 4 0-3,1-4 0-2,-4 2 0 5,-6-3 0-3,1-2 0 1,1-4 0-3,-1 2 0 4,0-5 0-1,-4 5 0 0,-3-1 0-2,4 4 0 3,2-8 0-2,-2 0 0 0,-1 2 0 0,4-2 0 3,-4 3 0-2,0-3 0-1,1 0 0-1,-4 0 0 1,0 0 0 2,-6 0 0-3,-1 0 0 1,-4-3 0 0,1 1 0 2,6-10 0 0,-5 7 0-2,4-3 0 1,-5 1 0-1,0-2 0 2,0-3 0-5,-1-2 0 4,-1 2 0-1,0-13 0 0,3-3 0 1,-2-7 0 0,-5-7 0 3,5-1 0-4,-7-1 0 1,-2 4 0-3,0-2 0 3,0 7 0 1,-1-3 0-3,-3 2 0 1,3-1 0 0,-3-1 0 1,0 1 0-3,0-3 0 4,0 5 0 0,0 3 0 0,0 0 0-3,0-4 0 2,0 6 0-2,0-3 0 3,0 0 0-4,0 7 0 3,-3-8 0 2,0 1 0-3,-1 0 0 0,-2-2 0-1,4 2 0 3,-1 2 0-3,-4 4 0 2,1 5 0-1,-2-3 0 3,-5 0 0-1,-3-1 0-4,2-2 0 1,-4 1 0 2,2 0 0 0,1 1 0-3,-2 2 0 6,7 5 0-5,-3 0 0 1,5 8 0 0,-2 0 0 0,4-1 0 1,-3 2 0-2,-4-4 0 3,0-1 0-2,-4-4 0 3,-4-2 0-3,3-3 0 1,-1 2 0 0,4 5 0 0,1 0 0-2,-2 5 0-1,-2 1 0 4,0 1 0 1,-6 0 0-2,-14 5 0-3,-1 1 0 3,-4 4 0-1,0-4 0 1,1 4 0-2,3 0 0 2,-4-4 0 0,2 2 0 0,2-3 0-2,6 0 0 2,4-2 0 0,5 7 0 0,-2-10 0 0,1 5 0-1,5 0 0 0,2-2 0-1,5 5 0 2,8 0 0 0,-4 2 0-1,2 0 0 2,-4 0 0-3,1 16 0 2,4 28 0 0,4 11-116 0,2-28-140-2,0 0-202 2</inkml:trace>
    </iact:actionData>
  </iact:action>
  <iact:action type="add" startTime="17070">
    <iact:property name="dataType"/>
    <iact:actionData xml:id="d4">
      <inkml:trace xmlns:inkml="http://www.w3.org/2003/InkML" xml:id="stk4" contextRef="#ctx0" brushRef="#br2">10847 14023 399 0,'0'0'265'5,"0"0"-117"3,0 0 33-2,0 0-66 2,0 0-21 0,186-27-26-2,-124 20 19 2,15 7 2 0,9 0-18 0,16 0-9 0,8 0 8-2,6 0-26 2,8 0-4 0,7 0-12-2,3 0-8 2,-1-8 14 2,2 4-3-3,-10-4 1 1,5 1-15-1,-8 3 4 0,2-2-3 2,7 4-12-4,0 2 9 3,3 0-5 0,-7 0 6 0,-9 0 1 0,1 0-2-2,-12 0-5 2,-8 0-2 0,2 0-4-1,-3-4-1 0,-1-1 1 3,-5 3 1-4,-8 2-5 3,-2 0 0-4,-4 0 0 3,2 0 0 0,-7 0 0-2,1 0 0 2,-5 0 0 0,1 0 0 1,9 0 0-2,-5 0 0-1,5 0 0 2,-3 0 0 0,-7 0 0 0,7 0 0-2,3 0 0 2,9 0 0 0,16-6 0 0,6-8 0-2,8 4 0 4,-1 4 0-4,-2 6 0 4,-1 0 0 0,-1 0 0-6,-6 6 0 5,-10 18 0-5,-18-2 0 4,-25-5 0-1,-26-10 0 2,-21-1 0-5,-7-2 0 4,0-4 0 1,-4 4 0-1,-74 1-138 0,-42 2-104 1,39-6-27-1,-7 8-247-2</inkml:trace>
    </iact:actionData>
  </iact:action>
  <iact:action type="add" startTime="18071">
    <iact:property name="dataType"/>
    <iact:actionData xml:id="d5">
      <inkml:trace xmlns:inkml="http://www.w3.org/2003/InkML" xml:id="stk5" contextRef="#ctx0" brushRef="#br2">10780 16069 505 0,'0'0'193'2,"0"0"-26"4,0 0-31 2,0 0-28 0,0 0-14-2,0 0-7 3,2 9 5-2,29-9-17 2,12 0-8-4,18 0 7 3,15 0-15 0,13 0-5 0,21-9-4-2,19-8 4 2,7 0-17 0,10 0-1 2,-3-3-6-3,0 7 6-1,1 7-3 4,0-7-6-4,8 7 1 0,-3 1-23 6,-5-11-5-2,3 4 0-5,-7-2 0 0,4 4 0 2,1 1 0 0,-6 1 0 2,1-1 0-5,-3 8 0 5,-6-3 0-1,-4 4 0 3,-6 0 0-4,-14 0 0 3,-2 0 0-6,-11 0 0 3,-1 0 0-3,-2 4 0 4,-1-3 0 1,0 3 0-1,-5-4 0-2,-1 0 0 2,-5 0 0 0,-2 0 0 3,-4 0 0-5,0 0 0 2,-1 0 0-2,2 0 0 2,5 0 0-4,-2 0 0 8,6 0 0-5,-1 0 0-2,-4 0 0 1,-9 0 0 3,-6 0 0-1,-5 0 0 0,-6 0 0 0,-12 0 0-2,-13 0 0 3,-12 0 0-2,-8 0 0-2,-5 0 0 3,-2 0 0 0,0 0 0 0,0 0 0-2,0 0-117 4,-29-17-152-3,7 6-85 2,-5 3-225-4</inkml:trace>
    </iact:actionData>
  </iact:action>
  <iact:action type="add" startTime="20593">
    <iact:property name="dataType"/>
    <iact:actionData xml:id="d6">
      <inkml:trace xmlns:inkml="http://www.w3.org/2003/InkML" xml:id="stk6" contextRef="#ctx0" brushRef="#br2">27292 15900 440 0,'0'0'367'4,"0"0"-280"4,0 0 57-2,0 0-57 2,0 0-18 0,0 0 3 0,107-17 6-2,-70 15 12 2,8-2-3 0,10 4-5 0,9-1-6-2,12 1-14 2,7 0-13 0,14 0-7 3,13 0-11-8,10 0-4 6,9 0-18 0,5 0 1-1,8 0 5-3,10 5 0 3,4 8-1 4,2 6 6 1,5 7-5-10,5-2-4 2,-11 2 0 1,-11-3-9 3,-12-10-2-4,-10-3 1 2,-1-3-1 1,-6-2 0 0,3-1 4-2,-2-4-2 2,0 0 4 0,-1 0-3 0,-3 0 2-2,3-4-5 4,-11-1 4-4,0 2-1 3,-9 3 0-4,-3 0 1 3,-2 0-4 0,-7 0 0 0,-1 0 0-2,2 6 0 5,0-4 0 0,3-2 0-7,4 0 0 2,-5 0 0 1,-5 0 0 0,-14 0 0 0,-8 0 0 0,-12 0 0 1,-9-5 0 0,-14-2 0 0,-4 0 0-2,-7 4 0 3,-9 1 0-2,1 2 0 8,-6 0 0-13,-1 0 0 5,0 0 0 2,0 0 0-3,0 0 0 0,0 0 0 0,0 0-3 2,-1 0 0 0,-46 0 2-1,-26 0 1 1,-27 0 2 0,-27 0-2 0,-23 0 5 0,-13 0-5 0,-11 0 0 0,-5 0-5-1,-3 0 5-2,-10 0 0 5,3 0 5-4,4 0-5 4,2 0 0-6,10 5 0 5,12 2 0-2,3-7 0 1,0 0 0-2,-3 0 0 2,-1 0 0 0,4 0 0 0,3 0 0 0,10 0 0-2,2 0 0 2,6 0 0 0,6 0 0-2,13 12 0 2,8-3 0 0,9-4 0 4,10-5 0-8,9 0 0 4,4 0 0 1,19 0 0-4,11-9 0 1,14-1 0 4,9 3 0-3,5 7 0 0,1 0 0-2,4 0 0 4,1 0 0-1,4 0 0-1,1 0 0 0,0 0 0 0,9 0 0 1,0 0 0 0,0 0 0-2,0 0 0 2,6 0 0 0,49 0 0 1,27-7 0-4,33 2 0 5,25 0 0-3,21 2 0 3,21 3 0-4,14 0 0 4,1 0 0-1,12 0 0-4,1 0 0 0,-6 8 0 4,-9 4 0-2,-16-8 0 0,-2-1 0-1,2-3 0 2,5 0 0 2,5 0 0-2,0 0 0 0,3 0 0-1,-13-14 0-2,-12-2 0 3,-15 0 0-3,-18 5 0 6,-7-1 0-5,-4 5 0 3,-8-4 0-5,1 2 0 4,-13 4 0 1,-3 5 0-2,-12 0 0 1,0 0 0-1,-6 0 0 3,-3 0 0-4,-5 0 0-1,-7 0 0 4,-7 0 0-2,-5 0 0 2,-3 0 0-3,-9 0 0 6,-7 0 0-2,-8 0 0-5,-8 0 0 1,-8 0 0 2,-2 0 0-4,-7 0 0 4,-3 0 0-2,0 0 0 2,0 0 0 0,0 0 0 0,-6 0 0-2,-58 0 0 3,-30 0 0 0,-41 0 0-2,-19 0 0 0,-22 0 0 0,-31 0 0 2,-18 0 0-2,-19 0 0-1,-16 0 0 7,-11-5 0-7,-3-9 0 3,-5-5 0-6,5-3 0 4,12 3 0 1,11 5 0 1,18 11 0-4,12 3 0 3,10 0 0 0,8 0 0 0,17 25 0-2,17 5 0 2,24-11 0 1,43 3 0-2,39-8 0 1,34-6 0-2,29 1 0 2,0-2 0-1,55 1 0 0,29 3 0 1,14 3-122 0,-51-8-146 0,-15 1-170-2</inkml:trace>
    </iact:actionData>
  </iact:action>
  <iact:action type="add" startTime="26865">
    <iact:property name="dataType"/>
    <iact:actionData xml:id="d7">
      <inkml:trace xmlns:inkml="http://www.w3.org/2003/InkML" xml:id="stk7" contextRef="#ctx0" brushRef="#br2">26693 11157 85 0,'0'0'147'5,"0"0"3"4,0 0-7-3,0 0-8 2,0 0 2 0,0 0-23 0,0 0-25-2,0 0-23 2,31-3-6-1,-49 3 10 2,-33 0 48-2,-23 0-4 0,-6 0-44 1,-10 0-5 0,-5 0 10-2,-1 0-15 2,-1 0-11 0,-6 8 0 2,4 9-8-6,-4-2-10 8,-2 1 4-2,-5-4-11-5,-6-1 3 3,0-5 5-1,-2 1-5-3,5 5-6 4,-3 2-8-1,-5-1-13 1,-3 4 0 0,-4-1 0 4,3 1 0-8,-3 0 0 4,-3 4 0-2,-9-2 0 2,-6-4 0-3,-4 2 0 4,6-5 0 1,5-1 0-2,5-3 0-3,5-6 0 2,4 1 0 1,5-3 0 1,6 3 0-4,8 1 0 4,6-4 0-2,2 7 0 1,1-5 0-2,-3-2 0 2,3 0 0 4,-9 0 0 1,-1 0 0-11,6 0 0 3,-4 0 0 2,-1-9 0 0,1-1 0-1,-5 5 0 2,7 3 0 3,6-1 0-3,3 0 0-2,6-1 0-1,-3 2 0 3,6 2 0 1,-5 0 0-4,8 0 0 4,0 0 0-2,0 19 0 6,5 3 0-9,3 0 0 2,5-6 0 4,10 1 0-5,4-5 0 2,10-3 0-1,1-1 0 5,12-1 0-5,5-5 0 0,1 1 0 1,12-3 0 5,2 0 0-7,6 0 0 1,-1 0 0 2,7 0 0 0,-3 0 0 0,3 0 0-3,0 0 0 3,0 0 0 0,0 0 0 0,0 0 0-2,0 0 0 2,0 5 0 0,0 12 0 1,0 8 0-3,-3 8 0 2,3 2 0 2,0 3 0-4,0 4 0 3,0 4 0-4,0 2 0 3,0 4 0 0,0 4 0 0,0-4 0-2,0 5 0 2,3 4 0 1,0 4 0-4,-3 4 0 5,0 3 0-4,0-5 0 2,0-2 0-2,0 1 0 6,0 3 0-2,0-2 0-7,-6 8 0 5,1-4 0-2,2 0 0 3,-4 3 0-3,0 3 0 0,3-1 0 2,1 9 0 0,-4-1 0 0,7-1 0-2,0-1 0 5,0-5 0-4,0-5 0 9,0 12 0-16,0 3 0 4,0 6 0 4,0 8 0 0,0 2 0 0,0 3 0-2,0-3 0 2,0-2 0 2,4-5 0-5,-1-9 0 1,0-1 0 4,-1-4 0-3,0 7 0-2,2 13 0 4,3 4 0-2,2 3 0 2,-4-7 0-4,2 2 0 4,2 3 0 1,-4 5 0-2,2 8 0-1,-1 0 0-2,-3-2 0 2,-3 2 0 1,3 0 0 1,-3-10 0-1,0-11 0 0,0-8 0-2,0-12 0 1,0-11 0 0,0-3 0 4,0 1 0-5,7 5 0 1,-2 0 0-1,4 2 0 2,1 10 0 0,2 5 0 0,2-3 0 1,1 7 0-4,0-1 0 3,-2-4 0-3,0 7 0 3,-4-2 0 1,-4-4 0-2,-1-11 0 0,-1-18 0 4,2-9 0-4,0-18 0-1,-5-8 0 0,2-1 0 1,-2-3 0 2,0-7 0-1,0 8 0-3,0-2 0 4,0-2 0-2,0 5 0 2,0 1 0-4,0-13 0 3,0 4 0 0,0-9 0 2,0 0 0-6,0 5 0 6,0-1 0-1,0 6 0-2,0 1 0 0,0 9 0 0,0-12 0-1,0 1 0 3,0-3 0-3,0-6 0 1,0 2 0 2,0-6 0-2,0 2 0-1,0-3 0 2,0 0 0 0,0 0 0 0,0 6 0-1,0 1 0 0,0 10 0 1,0 2 0 2,0 1 0-6,0-9 0 8,0-9 0-5,0 1 0 3,0-3 0-5,0 0 0 0,0 0 0 3,0 0 0-1,0 0 0 0,0 3 0 0,19 1 0 2,5-4 0-1,-5 0 0 0,14 0 0 1,4 0 0-1,10 0 0-1,11 0 0-2,13 0 0 2,8 0 0 1,3 0 0 0,4 0 0-3,7 0 0 4,-6 0 0-2,5 0 0 2,2 0 0-4,7 0 0 4,-6 0 0 2,1 0 0-5,-1 0 0 4,-4 0 0-7,3 0 0 6,3 7 0-2,0-2 0 1,8-2 0 0,-5-3 0-2,-3 0 0 2,5 0 0-3,5 0 0 4,0 0 0-1,6 0 0 1,-5 0 0-4,2 0 0 2,-1 0 0 2,1 0 0-1,0 0 0-2,-1 0 0 2,2 0 0 0,3-3 0 0,-5-2 0-1,-7-9 0 0,-16 9 0 3,-12-6 0-4,-5 0 0 1,-1 2 0 0,1-1 0 7,2 1 0-13,8 4 0 5,3-7 0 3,4 12 0-1,-2-7 0 1,-5 4 0-2,-4 0 0 1,3 0 0 1,-2 3 0-4,0 0 0 1,-1 0 0 2,1 0 0 2,-7 0 0-2,-1 0 0-2,1 0 0-1,-2 0 0 5,1 6 0-3,-4-1 0 0,-4 0 0 2,-8 2 0-2,-6-2 0 0,-6-5 0-2,1 2 0 4,-1 3 0 1,2 2 0-3,5 3 0-1,1-1 0 0,7 2 0 3,1 0 0-2,6-6 0 0,9 9 0 1,10-6 0 2,14 8 0-2,11-1 0 1,-2 6 0-5,-1-8 0 4,-3 1 0-1,-8-3 0-2,-5-1 0 3,-11-3 0 4,-15-7 0-4,-16 0 0-3,-18 0 0 1,-14 0 0 2,-3 0 0 0,-8 0 0-3,-2 0 0 3,0 0 0 0,0 0 0 0,0 0 0-2,0 0 0 2,0 0 0 0,0 0 0 0,0-26 0 0,0-3 0-1,0-12 0 1,0-8 0-1,0-14 0 0,-8-3 0 3,-5-8 0-2,2-2 0 1,-2-6 0-4,-2-9 0 1,4-5 0 2,1-3 0 1,4-4 0-4,3 4 0 2,-4-2 0 2,1 8 0-1,2-10 0-2,3-6 0 2,1-6 0 0,-3 5 0 0,-4-1 0 0,1-2 0-2,4-2 0 4,-8-5 0-4,-3 2 0 1,0 0 0 0,-4 15 0 1,2-2 0 1,-4 4 0-3,5 7 0 2,-3 5 0-1,9 1 0 3,0 0 0-6,2-7 0 10,-1-6 0-10,4-12 0 3,-3-12 0-1,-4-9 0 0,2-8 0 3,-2-9 0 0,2 6 0-2,5 9 0-1,-7 9 0 4,10 18 0-4,0 13 0 0,0 10 0 2,0 11 0 0,0-4 0 0,0-1 0-2,0 1 0 3,0-4 0 3,0 4 0-6,0-6 0 2,0 1 0-4,0 2 0 3,0 11 0 0,0 2 0 0,0 4 0 1,0-10 0 1,0-9 0-2,0-8 0 1,0-7 0-3,0-6 0 5,0 2 0-3,0-1 0-1,0 11 0 1,0 7 0 2,6 6 0-1,4-6 0-3,-5 4 0 5,2 5 0-3,-4 12 0 2,-3 19 0-5,0 6 0 5,0 8 0-1,0-1 0 0,0-8 0-2,0 0 0 2,0-6 0 0,0-2 0 0,0-2 0-1,0-2 0 0,0 11 0 2,-3 18 0-3,3 11 0 0,0 13 0 2,0 0 0 0,0 0 0 0,0 0 0-2,0 0 0 3,0 0 0-2,0 0 0 2,0 0 0-4,0 0 0 4,0 0 0-2,-3 0 0 1,-6 0 0-2,-7 0 0 3,-14 10 0-1,-12 5 0-1,-17-4 0 1,-5-10 0-2,-2 3 0 2,-7-4 0 3,4 0 0-5,-8 0 0 3,-9 0 0-2,-1 3 0-1,-9-1 0-1,0 1 0 5,0 0 0-3,2 1 0 2,5-2 0-4,-6 6 0 3,-2-1 0 0,-3 3 0 1,0-4 0-4,-5 1 0 3,5 1 0 0,3 1 0 0,-6 1 0 1,0 4 0-4,-7 1 0 6,0 2 0-5,1 2 0 0,-6 1 0 1,-1-1 0 12,-8 2 0-16,-7-6 0-3,-6 1 0 10,0 1 0-4,3-3 0 4,0-4 0-7,2 2 0 6,7-2 0-1,6 4 0-1,3-3 0 0,6-5 0 4,3-1 0-3,5-3 0-2,-8 0 0 0,0 6 0 0,-8-4 0 4,-4 1 0-4,7 1 0 1,-2 2 0 1,12-5 0 0,4 2 0 0,-8 4 0 0,-7-3 0 0,-2-4 0-1,-5 2 0 0,6-3 0-1,7-1 0 2,9 0 0 0,6 0 0 0,12 0 0-2,3 0 0 2,13 0 0 0,7 0 0 0,7 0 0-1,8 0 0 0,7 0 0 4,7 0 0-5,3 0 0 3,4 0 0-5,6 0 0 4,2 2 0-1,5-2 0 3,2 4 0-3,8-4 0-1,-5 0 0 1,-4 3 0-1,-4 0 0 2,-4-1 0 0,-3 0 0 1,-5 1 0-3,5-3 0 1,6 4 0 2,4-1 0-2,-2-2 0 2,4 5 0-4,2-4 0 5,3 5 0-4,3-6 0 0,-2 8 0 2,0 8 0 0,0 5 0 1,-1 5 0-1,1-3 0 1,0-5 0-2,3 1 0 1,-2-4 0-4,2 7 0 4,0 6 0 0,0 15 0-1,0 19 0 0,0 13 0 1,0 15 0 2,0 7 0-2,0 3 0-2,0 5 0 0,0-1 0 4,0-1 0-3,0 0 0-2,0-2 0 3,0 7 0 0,0 0 0 0,0 0 0-2,0 4 0 4,-3 2 0-4,-7 5 0 2,1 3 0-3,1 4 0 3,4 3 0 1,4 2 0-1,0 7 0-2,0 3 0 3,0 0 0-1,14 6 0-1,3 2 0 0,-6 1 0 0,3-7 0 2,-3-10 0-2,-2-11 0-1,-4-8 0 3,3-9 0-2,-1-10 0 1,7-7 0-2,0 16 0 5,8 1 0-5,2 9 0 3,-1 11 0-2,2-4 0-2,-6 0 0 3,-8-6 0 0,-4-6 0-2,-3-4 0 2,-4-5 0 1,0-8 0 1,0-11 0-6,0-7 0 3,0-9 0 0,0-3 0 2,-4-4 0-3,1 2 0 2,3-7 0 2,0 3 0-1,0 9 0-3,0 0 0 0,7 4 0 1,17 13 0 2,-4-3 0-2,-3-6 0-1,-7-9 0 2,1-14 0 0,-5-8 0-2,-4-3 0 1,-2-2 0 2,3-8 0-2,-3-6 0 2,0 2 0-3,0-16 0 2,0 4 0 1,0 5 0-2,0-2 0-1,-10 2 0 2,-2-6 0-1,7-4 0 0,3-1 0 1,2-8 0-1,0 0 0 2,0 0 0-4,0 0 0 3,0 0 0 0,0 0 0 0,0 0 0-2,2 0 0 2,22 0 0 1,5 0 0-2,0 0 0 1,4-8 0-1,10-1 0 1,3 1 0 0,6 3 0-2,6-6 0 2,12 3 0 2,12 1 0-2,4 3 0-1,7-2 0 0,2 4 0-2,-1 2 0 5,-6 0 0-6,-10 0 0 5,-1 0 0-1,-1 0 0 0,-3 0 0-2,5 0 0 2,-1-5 0 0,5 5 0 0,0-6 0 0,0 6 0-2,1 0 0 1,-4 0 0 2,-2-6 0-3,4 1 0 1,-2-1 0 2,3-2 0-1,2 3 0-2,1-2 0 3,4 2 0-2,-3 3 0 2,-4 2 0-5,-1-5 0 7,-4-2 0-3,-4 0 0-1,-4 4 0-1,-1 3 0 0,-5-3 0 4,1-1 0-4,-4-3 0 2,-2 2 0-1,0-9 0 2,0 9 0-3,-3-7 0 1,-7 5 0 1,-2 7 0 0,-6 0 0 0,-1-6 0-3,-2 6 0 6,5-6 0-3,1 6 0 0,9-10 0-2,1 2 0 0,9 2 0 2,-5 1 0 0,5 5 0-2,-4 0 0 4,1 0 0-2,3 0 0-1,-4 0 0-3,0 0 0 5,-10 0 0-1,0 5 0 0,1 1 0-2,-2-6 0 4,3 5 0-2,0 1 0 0,0 1 0-3,8 5 0 3,-3 1 0 1,9-2 0-1,1-2 0-4,1-4 0 13,2 0 0-15,1-5 0 3,-2 0 0 2,-5 0 0-1,-2 0 0 4,-2 0 0-3,-9 7 0 0,5-6 0 0,-2 5 0 1,1-1 0 0,2 0 0-2,3 2 0 2,6-7 0 2,0 0 0-1,-3 5 0-3,-2-5 0 1,-5 0 0-1,-6 0 0 2,-9 0 0-2,-3 0 0 2,-1 0 0-1,2 2 0 2,5-2 0-2,3 0 0 0,-3 0 0 1,-2 0 0 0,-1 0 0-1,-3 0 0 0,3-2 0 1,2-15 0 1,-4 6 0-4,2-2 0 5,-5 2 0-2,6-3 0 0,-4 1 0-2,-1 1 0 2,-4 5 0-2,-9-3 0 2,-10 9 0-2,-6-5 0 2,-6 6 0 2,0 0 0-3,0 0 0 0,0-5 0-1,0-7 0 3,0 0 0-3,0-14 0 2,0-12 0-2,-17 3 0 2,0-1 0 1,0-5 0-3,-3 3 0 2,5-12 0 0,2-3 0 0,3-16 0-2,0-11 0 3,2-16 0-2,-2-8 0 2,-7-6 0-4,3 7 0 3,1 5 0 0,2 2 0 0,3-8 0-2,-2-11 0 2,-3 0 0 0,5 3 0 0,-1-3 0-2,-1-2 0 2,-2-10 0 0,0-15 0 0,1 3 0-3,1-6 0 4,-3 11 0-2,8 19 0 1,-1 11 0-1,3 18 0 2,3 7 0-2,0 12 0 3,0 4 0-6,0-1 0 6,3-1 0-3,6-10 0 0,1-11 0 1,-2-6 0-2,2 3 0 2,-2 13 0 0,4 15 0-2,0 13 0 2,2 4 0-1,-1 2 0 0,3-1 0 1,-4-2 0 0,-2 1 0 0,-6-7 0-1,6-9 0 0,-3-11 0 2,-1-11 0-2,-6-7 0 2,0-1 0-4,0 6 0 5,0 7 0-3,0 6 0 1,0 3 0-1,-10 5 0-1,4-3 0 2,4-6 0 0,-4-3 0-2,6-13 0 1,0-6 0 2,-3-2 0-1,3-2 0-2,-3 11 0 2,3 7 0 0,0 9 0 0,0 4 0-2,0-8 0 4,0-7 0-2,0-11 0-2,0-4 0 1,0-8 0-1,-7 4 0 3,2 7 0-1,-5 18 0-3,4 13 0 6,3 14 0-2,3 6 0-4,0 0 0 2,0-13 0 0,0-7 0 1,0-5 0 0,-8-6 0-2,-5 6 0 2,-2 4 0 0,-4 13 0 0,-2 1 0-2,3 12 0 3,2 3 0-2,1 9 0 3,9 12 0-7,3 7 0 6,1 7 0-2,-3 0 0 1,5 0-41-2,0 5-87 2,0 33-66 2,0-14-172-4,10 11-433 2</inkml:trace>
    </iact:actionData>
  </iact:action>
  <iact:action type="add" startTime="36161">
    <iact:property name="dataType"/>
    <iact:actionData xml:id="d8">
      <inkml:trace xmlns:inkml="http://www.w3.org/2003/InkML" xml:id="stk8" contextRef="#ctx0" brushRef="#br2">27993 13854 615 0,'0'0'160'4,"0"0"-10"1,0 0-9 4,0 0-50-1,0 0-28 0,0 0-2-2,-138 161 10 2,70-76-26 0,-15 25-4 0,-9 22 7-1,-2 31-13 0,-1 17 0 1,11 1 15 0,2-18-12-2,14-25-7 2,13-38-3 0,20-31-7 2,10-30-10-6,16-22-3 5,9-17 1-2,0 0-6 2,37-54 3-1,42-34-6-2,27-47-2 2,19-31 2 0,23-29-1-2,12-13 1 2,0 8 0 0,-23 33 1-1,-34 42 3 2,-42 52 3-3,-30 42 17 3,-26 22-4-3,-5 9 11 0,0 11 1 2,-32 60 10 1,-33 46-17-1,-34 46-21 3,-12 25-1-7,-2 15-1 5,5-15 0-3,10-18-1 1,25-42 1-1,21-37-2 3,22-43 1 0,17-25-1-2,13-23 0-1,0 0-1 1,47-39-4 2,43-34 1-2,41-42 1 0,34-34 1 3,31-31 1-4,19-26-2 0,-4 4 1 4,-34 31 2-3,-57 53 0 2,-53 58 0-4,-44 41 1 3,-23 19 3-2,0 2-2 3,-18 61 6-3,-37 39-4 2,-27 36-4 0,-16 14 0 0,0 1 1 0,12-9 0-2,8-19-2 3,22-19 1-2,19-33 0 0,16-33 0-1,14-23 0 5,7-17-1-6,10 0-5 2,53-25-14 1,37-40 5 0,31-37 11 0,19-36 3 0,16-43-1 2,11-19 1-4,-19 9-1 0,-40 45-1-1,-45 62-1 4,-42 53 2-2,-28 31 2 1,-3 17 2-2,-55 88 7 2,-46 47-1 1,-29 49-8-1,-14 4-2 0,-1-14 1-3,5-24 0 5,10-24 0-4,18-29 1 0,26-29 0 2,32-31 1 0,29-29 0 3,18-22 1-9,7-3-2 7,50-30-4 0,48-38-1 0,38-28 5-5,32-30 0 5,31-35 0-1,13-28-1-1,-4-9-1 0,-33 26-8 1,-46 50-12 0,-56 50 11-1,-40 45 11 1,-24 21 0-1,-9 6 7 1,0 22-1 0,-14 57 4-3,-44 36-9 4,-28 36 0-1,-17 13 2 0,-7-2-2 0,2-10 3 2,11-20-4-4,19-33-3 1,27-29 3-2,24-28 0 3,17-22 1 0,10-13-1-1,5-7 4 1,64 0-4-1,31-46-6 1,40-28 1 0,12-35 3-1,21-45-5-1,19-38 2 4,21-35-2-3,0 3-7 1,-21 30-22 0,-52 60-2 2,-56 66 15-3,-47 40 23-3,-30 28 7 3,-7 28 11 1,-23 66-2 1,-56 58-8-2,-31 39-4 0,-14 11-1 1,-7-1-1-1,8-25-2-1,19-19 1 2,10-30 1 0,30-27 2-1,20-29-2 0,20-31-2 0,22-28 0 2,2-12-3-2,18-24-4 0,51-44-2 1,38-34 8 0,30-23 0 0,27-40-1-1,18-33-2 3,4-14-4-1,-10 1-6 1,-39 43-5-9,-45 57 1 6,-50 59 4 1,-29 40 14-1,-13 12 1-1,-17 52 8 3,-45 48 9-1,-30 36-16 0,-18 23 1-1,1 1-2 0,6-8 1 3,9-20 0-4,15-29 0-1,17-30 1 4,24-22-1-1,15-27 0 2,17-16 1-6,6-8-1 4,0 0 6-1,39-14-8 3,41-32-1-6,30-36 0 7,27-33 0-3,24-36-2-1,15-27-2 0,-3-10-11-2,-25 23 4 6,-40 50-7-5,-53 52-9 0,-37 49 28 2,-18 14 13-1,-4 60 6 2,-50 46 6-3,-29 33-20 1,-17 17-2 1,-12 0-3 1,0-14 0-3,9-19 0 2,17-25 4 0,25-26 10 1,20-29-3-5,24-24-1 4,11-14-4 0,6-5 2 0,0 0 5-2,51-2-11 3,38-39-2-2,35-21-2 4,26-40 0-6,15-32-6 6,5-25-9-3,2-10-13-4,-22 27 13 1,-44 43-9 4,-39 46 7-1,-41 41 19 0,-26 12 6-3,0 70 8 4,-71 48 9-1,-27 38-16 1,-22 14-3-4,5-18-4 2,15-25 0 1,14-23 0 1,24-28 5-3,18-21 4 4,20-19-1-2,12-23 1-2,12-13-6 0,0 0 4 4,12 0-7-5,46-32 0 3,31-26 0-1,27-26-6 3,23-34 3-3,17-31-8-1,-1-16-10 0,-16 7-17 3,-40 41 18-2,-40 48 1 3,-36 50 19-6,-23 28 4 7,-1 78 4-2,-54 47 12-3,-26 34-16 1,-13-9-1-2,1-23 2 4,-1-27-2 2,11-30 1-4,20-21 1-1,18-20 6 0,21-19-6 2,11-15 6-2,10-4-10 1,3 0 7 1,24-29-5 1,47-27-3-3,26-21 3 5,14-19-3-4,12-24-2 7,4-24-1-13,1-16-4 3,-8 1-5 5,-21 31-15-2,-38 49 8-1,-30 43 15 3,-30 36 4-1,-1 7 6-1,-15 66 4 2,-26 25 5-3,-9 29-10 2,8-11-3-1,11-11 0 0,10-23-2 1,10-25 0 0,1-18-3 2,4-12-13-5,-1-12-42 3,-6 5-64 1,2 4-60-3,5-21-71-1,4 4-444 3</inkml:trace>
    </iact:actionData>
  </iact:action>
</iact:actions>
</file>

<file path=ppt/ink/inkAction18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12-07T00:17:16.701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</inkml:brush>
  </inkml:definitions>
  <iact:action type="add" startTime="3553">
    <iact:property name="dataType"/>
    <iact:actionData xml:id="d0">
      <inkml:trace xmlns:inkml="http://www.w3.org/2003/InkML" xml:id="stk0" contextRef="#ctx0" brushRef="#br0">9273 6094 901 0,'0'0'185'4,"0"0"-38"1,0 0 23 3,0 0-44-2,0 0-20 2,-174 128-7 0,61-49-20 0,-24 17-11-2,-18 16-8 3,-8 13-6-2,-8 7-10 2,5 1-36-4,12-6-8 3,4-9 0 0,14-11 0 0,6-17 0-2,17-14 0 4,20-18 0-3,18-14 0 4,34-21 0-5,13-6 0 0,22-11 0 1,6-6 0 0,0 0 0-1,27-13 0 2,4-9-49 0,-4 8-74 0,-6 4-61-2,-11 1-104 3,-4 1-173-2</inkml:trace>
    </iact:actionData>
  </iact:action>
  <iact:action type="add" startTime="4174">
    <iact:property name="dataType"/>
    <iact:actionData xml:id="d1">
      <inkml:trace xmlns:inkml="http://www.w3.org/2003/InkML" xml:id="stk1" contextRef="#ctx0" brushRef="#br0">7381 5902 727 0,'0'0'320'2,"0"0"-189"6,0 0 22 0,167 101-26 0,-73-7-23-2,25 25-1 3,23 32 2-2,20 28-13 1,17 16-14-2,6 3-11 2,1-8-27 0,-15-25-40 2,-20-25 0-4,-23-34 0 1,-33-35 0 1,-32-29 0 0,-26-30 0 0,-19-12 0-3,-15-4-52 3,-3-48-108 1,0-11-83-3,-27 23-83 2,-1 9-543 0</inkml:trace>
    </iact:actionData>
  </iact:action>
  <iact:action type="add" startTime="13331">
    <iact:property name="dataType"/>
    <iact:actionData xml:id="d2">
      <inkml:trace xmlns:inkml="http://www.w3.org/2003/InkML" xml:id="stk2" contextRef="#ctx0" brushRef="#br0">28333 8899 680 0,'0'0'176'3,"0"0"-32"5,0 0-48 1,0 0-37-2,0 0 13-1,0 0 2 2,0 0 9 0,0 0-7 0,0 23-10-2,2-19-9 2,7 0 24 0,1-4-36 1,6 3 5-4,-5-1-9 3,5 4-20 0,2-2-5 0,3-4-2-2,2 4 4 3,5-4-6-2,3 0 4 1,3 0 2-1,0 0-1 0,-2 0-2 2,0 0 2 0,-5 0 1-4,0 0-5 7,-3 0-3-6,-3 0-1 3,0 0 0-4,-4 0-2 3,0 0-1-3,2 0-2 5,-1 0-1-6,3 0 1 4,-1 0-4 1,2 0 0-2,-2 0 0 0,3 0 0 1,-2 0 0 0,-3 0 0 0,2 0 0-1,0 0 0 0,1 0 0 1,-3 0 0 0,3 0 0-3,0 0 0 3,1 0 0 1,-4 0 0-2,-3 0 0-1,4 0 0 3,-2 0 0-1,5 0 0 1,-2 0 0-2,5 0 0-2,-2 0 0 4,1 0 0-2,-3 0 0 0,0 0 0 1,-2 0 0 1,2 0 0 0,0 0 0-4,-4 0 0 3,5 0 0 0,-5 0 0-2,6 0 0 1,-3 0 0 0,2 0 0 2,4 0 0-1,-2-4 0-3,-2 0 0 4,6 1 0 1,-1-2 0-4,0-3 0 0,1 1 0 3,-1-1 0-2,-2 3 0 0,4-3 0 0,-3 3 0 0,3-2 0 2,-3 0 0-1,-2 5 0-1,0-2 0 3,2-2 0 1,-2 5 0-8,3-3 0 4,2 2 0-2,2-1 0 6,0 0 0-4,6 1 0-2,-3-3 0 3,2-2 0 1,-3 2 0 0,1 1 0-4,-5-3 0 1,-1-1 0 3,-1 6 0-2,-1-5 0 0,-4 7 0 1,5-3 0 1,1 1 0 0,3 2 0-3,0 0 0 3,2-2 0-3,1 2 0 0,-1 0 0 0,4 0 0 3,-4 0 0 1,3 0 0-2,-3 0 0-3,2 0 0 4,-8 0 0-3,1 0 0 4,-1 0 0-6,0 0 0 3,-2 0 0 2,2 0 0-1,-3 0 0-2,3 0 0 2,1 0 0 0,6 2 0 0,-2 7 0-1,5-1 0 0,-2 0 0 4,3 0 0-4,-1 4 0 0,-1-5 0 1,7 1 0-4,-4-3 0 5,-2 1 0-3,0 2 0 3,-1-3 0-2,-1 2 0 2,2-2 0-4,-2-3 0 3,1 1 0 0,0 4 0 0,4-7 0-2,2 0 0 2,-4 0 0 0,2 0 0 0,1 0 0-1,-5 0 0 0,1 0 0 3,-3 0 0-4,-5 0 0 0,5 0 0 2,-4 0 0 2,1 0 0-1,-4 0 0-4,1 0 0 5,-1 0 0-5,1 0 0 3,0 0 0-3,5 0 0 2,-4 0 0 2,6 0 0-1,5 0 0-2,1 0 0 2,-4 0 0 0,-5 0 0 0,2 0 0-2,-3 0 0 2,-4 0 0 1,-2 0 0-2,-5 0 0-1,0 0 0 1,-2 0 0 2,3 0 0-2,-3 0 0 0,2 0 0 1,3 0 0 1,-2 0 0 2,-3 0 0-6,2 0 0 3,0 0 0-1,-1 0 0-1,4 0 0 0,-3 0 0 1,2 0 0 2,-1 0 0-1,-2 0 0-2,-7 0 0 2,0 0 0 5,-5 0 0-9,-6 0 0 3,6 0 0 1,-7 0 0-1,3 0 0-1,1 0 0 1,-4 0 0 1,0 0 0-1,0 0 0 2,0 0 0-4,0 0 0 3,0 0 0 0,0 0 0 0,0 0 0-2,0 0 0 2,-22 7-141 1,-23 18-90-1,23-9-154-2,-4 8-582 2</inkml:trace>
    </iact:actionData>
  </iact:action>
  <iact:action type="add" startTime="20786">
    <iact:property name="dataType"/>
    <iact:actionData xml:id="d3">
      <inkml:trace xmlns:inkml="http://www.w3.org/2003/InkML" xml:id="stk3" contextRef="#ctx0" brushRef="#br1">3645 6080 102 0,'0'0'456'6,"0"0"-306"2,0 0-46 0,0 0-37-2,0 0 4 2,-190 87-13 0,144-54-14 1,-3 8 3-4,4 11 8 3,0 9-10 1,2 12-11-2,1 9-9-1,3 10 2 2,2 2-5 0,6 2 3 0,1-5 2-1,-2-5-7 4,-1 3-7-4,4 0-4 3,2 10 6 2,7 11-1-11,12 8 11 4,8 1-8 3,0 4-8-2,0 4 0 1,28 3 0 2,12 12 0 2,7 3 6-8,8 3-5 7,2 0 3-4,5 5-5 10,0-2 3-14,6-3-2 6,8-3-3-1,10-6-5-2,8-2-1 1,4 0 2 2,5-3-1 1,7 0 4-2,7 1-5-1,5 7 4 2,4 0-4 0,1 0 1 0,-11-12 1-2,-13-6-2 5,-9-18 1-5,-9-4 0 3,-4-12-1-3,-3-6 0 0,-6-7 0 2,-11-11 1 0,-12-17-1-2,-14-8 0 2,-7-8-2 0,-9-4 0 3,-1-3 2-3,-14-10-3-4,3-8-1 3,-7-5 3 0,5-3-4-1,-5 0 3 2,0 0-7 0,0 0 0 0,0 0 4-2,0 0 5 2,0 3 0 0,0-3 0 0,0 0-1 0,0 0-3-1,0 0 3 0,0 0 0 1,0 0 1-2,0 0 0 2,0 0 1 0,0 0-1 0,0 0 1-1,0 0-1 0,0 0 0 2,0 0-1-2,0 0 3-1,0 0-5 2,0 0 6 0,0 0-3 0,0 0 0-2,0 0 0 2,0 0 3 0,0 0 3 0,0 0 2-2,0 0 3 3,0 0 0-2,0 0-6 1,0 2 1-2,15 13 2 3,13 8-3-1,8 13-3 2,-4 0-2-5,-4-6 2 4,-7 0-2-3,-5-3 0 2,4 4 2-3,-5-4-3 4,4 1 1-1,-4-1 0 0,-5-6 0-3,1-1 0 4,-4-7-2-1,-2-3 2-1,-5-9 0-1,0 1 0 4,0-2 0-4,0 0-2 2,0 0-1-2,0 0 1 2,0 0-1 0,0 0 0 0,0 0-4 0,-33 4 2-1,-28-4 5 3,-12 0 2-4,-17 0-1 0,-12 0-1 2,2-4 0 0,0-9 0 0,14 0-2-2,17 1 0 2,8 4 0 0,10-1 1 0,13 1 1-2,10 4 1 4,18 1-1-4,6 1 1 7,4 2-1-11,0 0 3 6,0-3 2 2,23 0 15-4,36 3-7 0,25 0 1 1,21 0-3 2,2 13 10 0,2 14 1-3,-6 8 1 4,-15-3 0-6,-13-8-4 4,-16 0 7-3,-13-7-14 4,-15-9 2-2,-10-2-6 2,-16-4 7-4,-2-2-12 3,1 0-3 0,-4-24-3 1,3-45-2-3,-3-26 5 4,0-20 9-1,0 5-1-3,0 12-2 0,0 18 2 1,6 18-7 2,7 21-1 0,-2 10-4-1,6 9-58-1,5 3-100 2,-12 19-120-5,6 0-201 1</inkml:trace>
    </iact:actionData>
  </iact:action>
</iact:actions>
</file>

<file path=ppt/ink/inkAction19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12-07T00:17:16.701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50"/>
    </inkml:brush>
    <inkml:brush xml:id="br2">
      <inkml:brushProperty name="width" value="0.05292" units="cm"/>
      <inkml:brushProperty name="height" value="0.05292" units="cm"/>
      <inkml:brushProperty name="color" value="#FFC000"/>
    </inkml:brush>
  </inkml:definitions>
  <iact:action type="add" startTime="14341">
    <iact:property name="dataType"/>
    <iact:actionData xml:id="d0">
      <inkml:trace xmlns:inkml="http://www.w3.org/2003/InkML" xml:id="stk0" contextRef="#ctx0" brushRef="#br0">5574 7842 115 0,'0'0'237'4,"0"0"-81"4,0 0-8 0,0 0 23 0,0 0-41-2,0 0-11 3,0 0-5-2,0 0-11 2,-5-14 6-4,10 5-2 3,24 1-22 0,3 0 6 1,15-3-19-4,16 2-11 3,13-4-10 0,22-4-9 0,13 1-10 2,23-3-1-5,18 8 0 8,16 5-3-7,20 6-14 0,4 0-14 0,5 0 0 1,3 2 0 1,2 10 0-2,-2-7 0 7,1-5 0-9,-8 0 0 5,-3 0 0-5,-8 0 0 4,-7-9 0 2,-3-8 0-2,-4 0 0-1,1 1 0-1,-4-1 0 2,-5 9 0 0,-10 0 0-2,-4-3 0 2,-4-1 0 1,2 2 0-3,-4 0 0 0,-3 1 0 3,-6 2 0-2,6 3 0 2,-5-2 0-5,2-7 0 8,3-7 0-5,-3-4 0 0,-4-8 0-2,-2-2 0 2,-10-1 0 3,-10 1 0-3,-10 3 0 0,-3 3 0 1,-2 1 0-1,-3 2 0 2,5 6 0-2,2 5 0-1,-7 6 0 4,-6 2 0-2,-5 6 0-1,-13 0 0 2,-6 0 0-4,-13 0 0 2,-12 0 0-2,-9 6 0 8,-5 14 0-8,-6 12 0 3,-12 17 0-3,-3 12-94 3,-27 6-155 2,-11-36-102-1,0-7-318-4</inkml:trace>
    </iact:actionData>
  </iact:action>
  <iact:action type="add" startTime="15518">
    <iact:property name="dataType"/>
    <iact:actionData xml:id="d1">
      <inkml:trace xmlns:inkml="http://www.w3.org/2003/InkML" xml:id="stk1" contextRef="#ctx0" brushRef="#br0">20421 7619 640 0,'0'0'165'5,"0"0"-13"3,0 0-10 0,0 0-24-1,0 0-24 0,0 0 4 2,0 0-13-2,245 0 5-1,-128 9-21 3,35-6-11-2,32-3-23 2,30 0 8-4,20 0-8 3,22 0 14 0,-3 0-12 2,4 0 0-4,-6 0-19 2,-5 0 1 0,-15 0-5 0,-7-6 5-1,-8-8-6 0,-10 6-4 3,-14 3-1-5,-6 5-8 2,-10 0 0 1,-11 0 0 0,-1 0 0 0,-9-6 0-3,-10-8 0 5,-4-2 0-4,-8 0 0 4,-2-4 0-6,-3 3 0 5,-3 2 0-1,-4 4 0 0,-3 1 0-3,-6 0 0 4,2 3 0-1,-10-5 0 0,2 4 0-1,-7 2 0 0,-2 1 0 2,-2-3 0-2,-4 1 0-2,1-2 0 4,-5-5 0-1,2 6 0-1,3 3 0-1,-2 2 0 4,8 3 0-3,-1 0 0 2,-8 0 0-5,-7 0 0 5,-12 0 0-1,-1 0 0 0,2 0 0-2,2 0 0 4,6 0 0-5,6 0 0 4,-2 0 0-1,-6 0 0-2,-9 0 0 3,-21 0 0-2,-15 0 0-2,-13 0 0 4,-15 0 0-3,-4 0-38 3,-4 0-71-3,-64 0-51 4,-32 0 7-2,-30 0-103 0,71 0-84-4</inkml:trace>
    </iact:actionData>
  </iact:action>
  <iact:action type="add" startTime="19202">
    <iact:property name="dataType"/>
    <iact:actionData xml:id="d2">
      <inkml:trace xmlns:inkml="http://www.w3.org/2003/InkML" xml:id="stk2" contextRef="#ctx0" brushRef="#br1">7315 3913 747 0,'0'0'114'1,"0"0"-18"5,0 0-16 3,-199-14-4-4,65 43-22 3,-25 21-8 0,-19 22-2 0,-4 17-11-2,1 24 6 2,18 27-2 1,11 18 8-2,18 18-15 1,18 13-7 0,23 2-11 2,18 5-4-4,27 10-1 4,24 8 4-7,24-1 11 9,0 8 8-4,42 3-1-3,43-3-4 2,43-9 5 0,49-13-10 3,53-21 7-4,50-25-23 1,33-33-1 0,16-43-1 2,-6-63 2-3,-23-38 8 1,-19-102-9 1,-35-63-1 0,-39-48-1 2,-35-49 3-6,-41-31 5 7,-43-25-2-6,-50-5-6 3,-38 11 0-2,-74 21 1 2,-70 22-2 0,-49 33 0 0,-24 40 0-1,-16 54 0 0,1 65-6 3,23 57-26-5,24 44-30 1,30 17-92 2,137 48-108 0,15 5-389 0</inkml:trace>
    </iact:actionData>
  </iact:action>
  <iact:action type="add" startTime="20396">
    <iact:property name="dataType"/>
    <iact:actionData xml:id="d3">
      <inkml:trace xmlns:inkml="http://www.w3.org/2003/InkML" xml:id="stk3" contextRef="#ctx0" brushRef="#br1">22140 3944 327 0,'0'0'361'7,"0"0"-306"1,0 0 91 0,0 0 9 0,-185-62-109-1,61 62 21 0,-35 0-6 1,-30 36-6-2,-16 17-6 2,-1 9-9 0,7 21-14 0,17 19 0-1,13 34 7 3,13 25 11-1,13 27-7-1,19 21-13-2,20 15-6-1,22 11 3 3,27 20-6 2,22 4 4-5,26 1-4 4,7 2 2-1,38-12-4 0,56-18 13-1,42-18-4 0,53-29-17 0,45-26-2 3,56-33-3-5,35-46 1 2,15-61-1 1,13-36 2 0,-27-100-1-1,-16-64-2 0,-25-59-9 2,-33-48 7-2,-33-39 3 3,-50-26 11-6,-52-4-5 4,-56 13 3 0,-48 22-7 9,-16 22-1-15,-86 41-1 3,-32 29-2 2,-29 36-17-1,-20 38-5 0,-8 39-20 2,-8 34-58 0,-26 37-73 0,137 46-79-2,1 41-323 3</inkml:trace>
    </iact:actionData>
  </iact:action>
  <iact:action type="add" startTime="23609">
    <iact:property name="dataType"/>
    <iact:actionData xml:id="d4">
      <inkml:trace xmlns:inkml="http://www.w3.org/2003/InkML" xml:id="stk4" contextRef="#ctx0" brushRef="#br2">12264 3944 443 0,'0'0'309'6,"0"0"-186"0,0 0-14 2,0 0-21 0,0 0 17 0,0 0-26-1,0 0-7 0,-247-74-17 1,129 74 5 0,-19 29-23-2,-15 12-9 2,-8 14 1 0,9 13-3 0,15 8-11-2,13 18-5 3,21 19 0-2,12 12 2 5,19 19-4-10,14 10 0 7,13 13 3-1,17 13 1 0,14 15-1-2,13 17 5 4,0 8-6 0,53-1-4-4,31-12-3 2,39-6 2-4,35-25-3 5,35-22 1-2,36-22 7-1,15-39-5 3,1-44-2-2,-11-49 4 1,-14-19 7-2,-7-97-6 3,-4-52-3-2,-5-60 2 2,-17-48 1-4,-24-23-7 3,-47 2 7 0,-58 26-2 0,-58 38 4-2,-26 37 1 2,-89 26-11 0,-49 22 0 0,-33 28-3 0,-29 24-15-2,-17 25-26 1,4 24-49 2,0 11-86-3,170 36-127 2,23 0-384 1</inkml:trace>
    </iact:actionData>
  </iact:action>
  <iact:action type="add" startTime="24955">
    <iact:property name="dataType"/>
    <iact:actionData xml:id="d5">
      <inkml:trace xmlns:inkml="http://www.w3.org/2003/InkML" xml:id="stk5" contextRef="#ctx0" brushRef="#br2">27329 3642 668 0,'0'0'202'4,"0"0"-102"4,0 0-26-2,0 0-19 2,0 0 25 0,-206-5-35 0,96 5-4-1,-14 0 0 0,-13 14 0 2,-10 21-6-2,-1 15-1-1,-4 12-6 2,12 15-7 0,11 7-2 1,24 7-3-4,16 2-4 3,16 11 1 3,11 16 0-5,15 20 6 0,11 16 6 2,5 7 9 1,8 10-11-1,16 2-3-2,4 11-3 4,3 8 3-2,3 5 1-2,52 8-8 1,27-11 2-1,42-15-7 4,41-22-4-4,31-29-1 0,42-28 11 2,26-34-9 0,25-40-2 0,19-28-3-2,11-41-2 3,-15-58-1-1,-22-24 3 0,-39-34 0-3,-44-25 4 5,-50-37-2-4,-47-35 2 1,-49-15-1 0,-44-1-3 2,-9-1-3 1,-76 0 0-3,-40 14-1-1,-28 16-22 0,-28 33-7 4,-17 44-13-3,-10 49-10-2,-2 43-66 3,129 72-57 3,12 31-174-2</inkml:trace>
    </iact:actionData>
  </iact:action>
</iact:actions>
</file>

<file path=ppt/ink/inkAction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12-06T05:33:27.92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7373">
    <iact:property name="dataType"/>
    <iact:actionData xml:id="d0">
      <inkml:trace xmlns:inkml="http://www.w3.org/2003/InkML" xml:id="stk0" contextRef="#ctx0" brushRef="#br0">29920 16706 513 0,'0'0'105'5,"0"0"19"1,0 0-38 2,0 0-37 0,0 0 19-1,0 0 22 0,0 0 0 2,-164-51-13-2,57 51 5-2,-24 0-10 4,-20 0-10-1,-11 33-14 0,-10 20-15-2,-2 19-12 2,9 13-2 0,11 13-12 2,29 7 2-5,22 15 9 5,16 20 0-3,24 21-7 1,21 19 6-2,25 5 19 2,17 10-19-1,27 11 12-1,72 1-10 3,53 6-4-1,48-18-6 1,42-30-6-5,21-43 5 4,2-61 0 0,-15-56 4 0,-10-29 0-2,-16-87-8 2,-7-52-3 0,-15-44-1 0,-23-37 1 1,-29-24-1-4,-46-12 1 3,-49-1 0 0,-55 14-1-1,-31 27-3 0,-85 41-1 1,-53 45-1 0,-38 48-8 0,-25 37-61-2,-16 25-54 2,-17 21-47 2,-7 10-39-6,175 13-115 4,11 7-521 0</inkml:trace>
    </iact:actionData>
  </iact:action>
</iact:actions>
</file>

<file path=ppt/ink/inkAction20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12-10T03:35:39.038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50"/>
    </inkml:brush>
    <inkml:brush xml:id="br2">
      <inkml:brushProperty name="width" value="0.05292" units="cm"/>
      <inkml:brushProperty name="height" value="0.05292" units="cm"/>
      <inkml:brushProperty name="color" value="#FFC000"/>
    </inkml:brush>
  </inkml:definitions>
  <iact:action type="add" startTime="3741">
    <iact:property name="dataType"/>
    <iact:actionData xml:id="d0">
      <inkml:trace xmlns:inkml="http://www.w3.org/2003/InkML" xml:id="stk0" contextRef="#ctx0" brushRef="#br0">18418 559 587 0,'0'0'135'38,"0"0"-28"-38,0 0-9 0,0 0-22 0,0 0-24 0,0 0 0 2,0 0 5-2,0-17 2 0,-16 13 10 0,-2 1 5 0,-6-3-26 3,-11 2 8 5,-9-3-5-3,-14-3-18 3,-5 0 5 0,-11 3-7 0,-2-1 2-2,-3 0 1 5,0 0 1-3,4 3-10-4,1 1 10 5,-2 4-5-1,-6 0 0 0,-3 0-5-3,-12 0-1 3,-10 0 2 0,-1 0-11 0,-2 0-2 0,2 0-5-2,-4 0 1 4,-10 0-3-4,-2 0-1 4,-3 0-2-6,-2 0 8 4,11 0-8 1,1 0 7-1,10-6 1-1,2-4-8-1,8 1 7 5,0 1-7-8,-1-5 5 6,5 0-7-1,1 1 7 0,-1-2-8 0,10 9 0-2,1 3 0 2,1 2 0 0,-6 0 0-1,-7 0 0 0,-1 0 0 2,-7 0 0-2,0 0 0 1,6 0 0-2,-4 0 0 2,3 0 0 0,-1 0 0-3,4 0 0 4,-1 2 0-1,4 3 0 1,9-2 0-5,0 4 0 5,10 0 0-1,9 3 0 0,16-1 0-3,13-4 0 3,10-2 0 1,3 3 0 6,3-4 0-13,-6 2 0 4,-2 0 0 2,-3 5 0-2,-5-1 0 3,-3 4 0-4,5-2 0 3,-5 4 0 0,-2 5 0 0,-1-6 0-1,6 7 0 1,2-7 0 0,12 1 0-3,9-4 0 3,-2 2 0 0,7-1 0 0,-1 0 0-1,2 5 0 0,2 9 0 1,-1 8 0 1,-1 1 0-2,1 5 0-1,-1 0 0 4,-1-2 0-2,3 2 0-3,3 2 0 3,-5 6 0 5,5-1 0-9,0 12 0 2,0 11 0 2,0 10 0-2,0 8 0 3,0 2 0 1,0 5 0-5,0-4 0 1,0 0 0 2,0-2 0-1,0 6 0 0,5 7 0 1,-2 8 0 1,3 10 0-3,-1-6 0 1,4 5 0 3,1-8 0-4,-1-6 0 3,-1-8 0-1,3-7 0-1,3-1 0 0,3-1 0 0,10 6 0 0,1 3 0 3,0 3 0-3,3-3 0 0,-3 0 0-2,-9-1 0 4,-8 0 0-2,-1 1 0-1,-7 3 0 6,-3-6 0-6,2-4 0 1,-2-1 0-1,3-3 0 1,3 3 0 3,-2 4 0-3,0 7 0-2,3 0 0 3,-1-3 0 3,-3-11 0-4,4-8 0 1,-3-15 0-2,0-1 0 0,-4-7 0 3,0 0 0-2,0 13 0-1,0 8 0 2,0 11 0 3,-5 3 0-6,-1 5 0 3,-1 2 0 0,1 5 0-2,4 0 0 1,-3 1 0 4,4-2 0-6,-2 2 0 3,3 4 0-1,0 4 0-1,0 1 0 2,0 7 0 0,0 4 0-2,0-2 0 2,0-2 0 0,0-5 0 3,0-2 0-3,0-5 0-3,0 6 0 1,0 0 0 2,0 9 0-1,0 2 0 0,0 3 0 1,0 0 0 0,0-4 0-1,0 0 0 3,0-8 0-2,0-11 0-2,0-10 0-1,0-10 0 3,-4-7 0 0,-2 6 0 0,-6 1 0-2,6-4 0 2,-3-19 0 1,9-16 0-1,0-17 0 2,0-16 0-4,0-8 0 3,0-3 0-4,0 0 0 1,12 0 0 1,17 0 0 3,7-5 0-3,-7 0 0-1,2 1 0 4,-4 2 0-4,0 2 0 1,2-4 0-1,11 4 0 3,2 0 0-2,12 0 0 1,1-2 0-2,1 2 0 3,9 0 0-2,1 0 0 3,13 0 0-6,12 0 0 4,10 0 0 1,9 0 0-2,14 0 0 0,-2 2 0 0,0 8 0 1,-13-3 0 3,-9-4 0-6,-5 2 0 2,-6-5 0 2,-2 2 0-3,10 1 0 0,13 1 0 3,12-2 0-2,9-2 0 1,-1 0 0-2,-12 0 0 3,-11 0 0-2,-9 3 0 2,-17 0 0-4,1 1 0 4,-6 3 0-2,-2-7 0 3,2 3 0-4,0-3 0 3,6 0 0-2,-3 0 0 0,-7 0 0-2,-3 0 0 6,-2-3 0-5,3 0 0 2,7 3 0-1,-1 0 0-1,0 0 0 5,-5 0 0-4,-5 0 0-3,-5 0 0 5,-6 3 0 1,0 0 0-4,0 2 0 0,-7-3 0 1,1-2 0 1,-9 0 0 0,-5 0 0-1,-5 0 0 0,-4 0 0 1,7 0 0 0,-6 0 0-2,1 0 0 2,4 0 0 0,5 0 0 1,3 0 0-4,6 0 0 3,-4 0 0 3,-2-2 0-3,-8-3 0 0,-5-1 0-3,-2 0 0 2,-3-2 0 1,-4 2 0 0,-3 3 0-3,-2 1 0 4,-2-6 0-2,2-11 0 0,0-17 0 0,-2-22 0 2,-2-13 0-2,-2-16 0 0,-7-14 0 0,0-19 0 3,0-21 0-4,0-22 0 3,0-12-3-2,0-9 2 1,0 7 0-1,0 8 0-2,0 16-2 5,0 11 2-3,0 7 0 1,0 13-2-3,0-3 3 3,0 2 0 0,0 1 1 0,0-4-2-2,0-2 0 6,0-10 1-6,0 2 2 3,-7 4-2-4,-6 6 0 2,6 15-1 1,0 7 1 0,1 5 1-3,3 6 0 3,-1 3-1 1,-2 2 0-2,4 3-1-1,-4 4 1 3,0 1 0-2,2 6-1 3,0 2 1-6,4-4 0 7,0-9 2-4,0-8-3 0,0-10 1-1,20-8 0 1,2 3 0 1,8 7 0 1,-5 10 0-4,5 7 0 3,-9 4 1 2,0 6 0-4,0 9-1 0,0 2 3 2,-2 6-6 0,5 4 4 0,-4 4-1-2,8 9 0 4,3 4 4-3,-3 2 2 2,2 9-6-5,-2-2 0 6,-4-2 0-1,-2-7 0-2,1-8 0-2,-5-2 0 2,-4-11 0 1,-1-9 0 1,-6-3 0-4,0-7 0 4,-3-6 0-2,1-1 0 2,-3 4 0-4,-2 8 0 3,0 6 0 0,0-4 0 5,0-10 0-6,0-14 0-2,-7-8 0 1,-17-15 0 3,3 7 0-6,-4-3 0 6,5 0 0 0,-2 8 0-2,5 13 0-1,1 18 0 2,6 18 0 0,5 17 0 1,-2 9 0-5,2-2 0 6,-3-1 0 0,-2-16 0-2,-3-18 0-3,-6-14 0 2,-1-15 0 0,-4 8 0 1,8 14 0-2,4 18 0 5,6 25 0-5,2 13 0 3,4 11 0-6,0 4 0 5,0 2 0 0,0-5 0 0,0-9 0-1,0-5 0 1,0-6 0 0,0 1 0-1,0 4 0 0,0 4 0 2,0 5 0 1,0 3 0-4,0 3 0-1,0 5-16 3,0 0-12-1,0 0-44 2,0 0-42-4,0 20-146 4,0-4-56-1,0-6-522 1</inkml:trace>
    </iact:actionData>
  </iact:action>
  <iact:action type="add" startTime="7361">
    <iact:property name="dataType"/>
    <iact:actionData xml:id="d1">
      <inkml:trace xmlns:inkml="http://www.w3.org/2003/InkML" xml:id="stk1" contextRef="#ctx0" brushRef="#br0">15409 9039 418 0,'0'0'279'4,"0"0"-133"5,0 0-7-1,0 0-46 0,0 0-28-2,0 0 13 2,0 0-2 0,5-2-4 0,-5 29-24-2,0 13-10 2,-6 10 2 0,-12 10-11 0,-1 17 0-2,-5 16 5 1,-1 16-13 1,1 14-4 0,-1 11 0 0,2 3 0 1,2-3-1-2,2-2-1 2,7-6-4-4,-1-9 4 3,7-7-6 0,2-13 1 0,3-6-2-2,1-23 2 2,0-10 0 1,0-14 3-2,0-12-4-1,0-4-7 2,0-11 1 0,0-3-2 0,0-9 2-3,0-3-3 3,0-2 0 0,0 0-1 0,0 0-4-2,0 0 2 2,0 0-5 0,0 0-1 0,0 0 6-2,0 0 3 1,0 0 2 2,0 0 5-1,0 11-3-2,0 8-2 2,0 11 32 2,-7 4-18-3,1-2 2-1,0-6-10 6,4-10-4-6,-3-3-3 2,3-8-1-4,-4 1-2 4,0 2 1-2,-8 6 0 2,7 8 1 0,0 2 1 1,-1 0 0-2,3-5 0 1,5-2 1-4,-1-11-2 6,-3-3 0-3,4-3-2 1,0 0-6-3,-9 0-10 4,-6-18-12 1,-12-36 9-1,-11-25 21-3,0-17 0 4,-6-2-3-4,-1 5-2 0,3 10-1-1,4 21-11 3,11 19 5 0,7 16 3 0,7 15 2-2,6 6 0 2,6 6 6 0,1 0 1-1,0 0 2 0,0 0 6 0,0 35 14 3,0 13-6 0,0 9 6-4,28 3 2 0,7 6-3 2,8 8-2 2,2 1 4-5,4 4-1 3,-2-3-4-2,-2-10 1 3,-7-9 9-4,-4-9-6 3,-9-11 2 3,-4-7-7-5,-9-14 5 0,-3-8-17 1,-6-3-5 2,0-5 0-2,11 0 0 0,9-2 0 1,9-34 0 4,15-16 0-7,-2-2 0 2,4-3 0-2,-4-5 0 4,2 8 0-2,1 8 0-1,0 13 0 3,1 16 0-2,3 17 0 1,-2 3 0 1,-5 44 0-3,-13 16-112 2,-16 5-93 0,-16-35-37-3,0 3-155 4</inkml:trace>
    </iact:actionData>
  </iact:action>
  <iact:action type="add" startTime="8736">
    <iact:property name="dataType"/>
    <iact:actionData xml:id="d2">
      <inkml:trace xmlns:inkml="http://www.w3.org/2003/InkML" xml:id="stk2" contextRef="#ctx0" brushRef="#br0">13309 15802 468 0,'0'0'258'3,"0"0"-76"4,0 0-10 0,0 0-40 2,0 0-30-2,0 0-4-1,168 5-1 2,-34-5-11 0,42 0-8 0,36 2-4-2,38 10-23 2,23-5-7 0,1 5-6 2,-1-4 0-5,-10-6-5 5,-32-2-3-3,-18 0-5 1,-41 0-2-3,-31 0-5 8,-42 0-18 0,-34 0 0-11,-34 0 0 3,-23 0 0 1,-8 0 0 2,-29 0 0 0,-94 0 0-2,-80 6 0 2,-89 8 0-1,-41-12 0 1,-24-2 0-2,10 0 0 2,31 0 0 1,43 0 0-2,61 5 0-1,58 1 0 3,57 0 0-2,45-2 0 2,43-4 0-5,19 0 0 5,96 0-4-1,68-4 4 4,62-9 0-6,41 9 4 2,9 4-4-2,-12 0 0 1,-13 0 0-2,-21 4 0 4,-15-3-3-2,-9-1 3 2,-24 0 3-4,-26 0-3 3,-29 0 0 1,-38 0 0-1,-33 0 0-3,-39 0 0 6,-23 0 0-5,-4 0 0 0,-101 0 0 1,-91 0 0 1,-93 0 0 0,-65 0 0 3,-7 0 0-6,12 0 0 4,34 0 0-1,46 16 0-3,48 18 0 1,58-1 0 3,56-6 0-2,48-5 0 1,55-6 0-2,39 6 0 2,92 6 0 0,75 11 0 1,44-7 0-4,0-5 0 5,-26-7 0-4,-41-15 0 2,-42-3 0-1,-31-2 0 0,-29 0 0 2,-33 0 0-2,-27 0 0-1,-21 0 0 2,-27 0 0 1,-96 0 0-2,-64-7 0-1,-71-16 0 3,-5 1 0-2,18 5 0 2,33 7 0-4,61 10 0 6,48 0 0-3,44 0 0-1,39 0 0-1,20 0 0 0,72 3 0 2,40 16-17 0,36-2-90-2,-7-7-76 5,-79-3-87-4,-25 0-177 0</inkml:trace>
    </iact:actionData>
  </iact:action>
  <iact:action type="add" startTime="10707">
    <iact:property name="dataType"/>
    <iact:actionData xml:id="d3">
      <inkml:trace xmlns:inkml="http://www.w3.org/2003/InkML" xml:id="stk3" contextRef="#ctx0" brushRef="#br0">32821 518 293 0,'0'0'484'7,"0"0"-350"-2,0 0-31 4,0 0-30-2,0 0-17 1,0 0-6-2,0 0 21 2,-110 0 45 0,44 0-36 0,-13 0-10-1,-7 0-12 0,-2 0-10 2,-10 0-3-2,0 7-3-1,-5 3-17 2,-18 3 14 0,-6 4-11 3,-7 2-1-7,0 3 3 4,10 2-10 1,8-2 8-1,2 3-7-3,6-5 3 5,2 0-16-3,-1-5 4 2,4 1 0-4,2-1 1 2,4-11-7 2,5 1 6 6,8-5-6-13,2 0 0 3,4 0 1 5,4 0-7-5,-1 0 0 1,10 0 0 3,0 0 0-2,-1 0 0 2,1 0 0-4,-4 0 0 4,0 0 0-2,-2 0 0 2,1 0 0-4,3-5 0 3,1-3 0 0,8-5 0 0,3 1 0-2,3-5 0 4,10 1 0-1,0 5 0-2,3 4 0 0,7 4 0-1,2 3 0 3,-6-3 0-3,-2 3 0 0,-10 0 0 3,0 0 0-2,-6 0 0 2,-1 0 0-4,2 0 0 3,-4 0 0 4,2 6 0-5,0 1 0 0,0 3 0-3,1-1 0 4,1 3 0 1,-2-4 0-4,8-5 0 3,-3-3 0 0,9 0 0 0,4 0-5 0,3 0-1-2,9 0 6 4,5 2-2-4,4 0 1 1,5 2 1 4,-2 2 0-4,1 0-1-1,1-2 1 0,-2 3 0 1,-3-3 1 4,2 5-1-5,-4 1 0 0,-2 9-2 2,3 4 4 0,2 0-2 1,-1 6 0-4,8-4 2 2,1-2-1 3,2 3 0-1,5-2 0-4,0 6 0 1,0 3 3 3,0 3-4 0,0 7 4-4,0 6-4 3,0 11 0-1,0 6 0 2,0 11 0-3,5 3 0 2,-5 4 0-1,4 7 0 2,-4 5 0-4,0 1 0 8,0 7 0-2,0 0 0-9,0 0 0 3,0-1 0 3,0 5 0-1,-9-5 0 4,5-4 0-6,-1-8 0 2,-2-7 0 1,4-7 0 0,0 2 0-3,3-2 0 4,0 0 0-2,0 2 0 2,0-3 0-4,0 1 0 6,0-5 0-2,3-4 0-4,9-3 0 1,4-2 0 4,-5-6 0-4,8-2 0 2,-4-9 0-4,3 2 0 7,1-10 0-3,-4-2 0-1,6-7 0 0,2 2 0-1,4-2 0 4,14 7 0-4,8 5 0 0,9 3 0 2,5 6 0 0,4 0 0 1,-1 8 0-4,0-1 0 6,0 10 0-4,-6 1 0 0,-7 8 0-2,-5 13 0 3,-14 3 0 0,-10 1 0 1,-8 1 0-4,-8-7 0 3,-5-6 0 1,-3 1 0 1,0 0 0-4,0 11 0 2,0 3 0-3,0 13 0 4,0 5 0-4,3 8 0 3,4 7 0 0,-4 2 0 1,-1 9 0-4,0-4 0 3,5 4 0 0,-3 2 0 2,-1 4 0-5,-2-2 0 4,-1-2 0-2,0-8 0 2,0-13 0-4,0-6 0 2,0 0 0 2,0 0 0 7,0-1 0-14,-1 5 0 5,-2-8 0-2,3-1 0 2,0 3 0-1,0-4 0 2,0-1 0 2,3-6 0-2,11-10 0-4,9-4 0 4,-5-13 0 1,-3-10 0-2,5-8 0-1,-7-11 0 2,2-7 0 0,-3-7 0 3,-5-4 0-2,1-9 0-5,2 0 0 4,-4 0 0-2,2-2 0 1,-1 0 0 1,-5-5 0 0,7-5 0-1,4-2 0-1,11 0 0 3,13-3 0-2,15-2 0 2,20 4 0-4,14-1 0 3,14 2 0 0,6 0 0 1,7 1 0-4,0 2 0 3,15-5 0 0,12 0 0 0,10-3 0-1,15 0 0 4,17 0 0-3,10 0 0-3,1 0 0 1,-1 0 0 2,-8 0 0 0,-11 0 0-1,1-8 0-1,-8-1 0 3,-12-1 0-2,-9 0 0 2,-17 0 0-4,-1 4 0 3,-11 3 0 0,-7 3 0 1,-15 0 0-4,-12 0 0 3,-12 0 0 1,-12 0 0-1,-10 0 0-3,-4 0 0 6,-5 0 0-2,1 0 0-4,-1 0 0 1,0 0 0 1,-1 0 0 3,-7 0 0-4,-2 0 0 0,-10 0 0 2,-8 0 0-1,-8 0 0 3,1 0 0-5,-3 0 0 3,6-7 0 1,-1-29 0 2,4-7 0-8,-2-7 0 4,-1 6 0 1,-1 1 0 1,0-1 0-3,-2-3 0 2,2-4 0-1,-6-13 0 1,0-23 0-1,0-25 0 1,0-30 0 1,0-29 0-2,0-14 0 0,0-12 0 2,0 0 0-3,0 7 0 1,0 3 0-1,9-2 0 2,8-6 0 0,-4-2 0 0,-3-8 0 2,1-3 0-5,-8-2 0 2,-3-4 0 2,0 10 0-4,0 3 0 3,0 16 0 0,-15 10 0 1,-1 11 0-3,5 13 0 1,-1 7 0 3,12 9 0-4,0 13 0 0,0 9 0 2,0 14 0 3,0 6 0-4,0-2 0 1,0-9 0-2,0-10 0 0,0-10 0 2,0-10 0 2,0-4 0-5,0 4 0 3,0 11 0-1,0 23 0 0,0 20 0 1,0 22 0-1,0 16 0 1,0 3 0 0,0 3 0-2,13-7 0 3,0-8 0-2,-3-13 0 1,-6-21 0 1,-4-8 0-3,0-11 0-1,0 2 0 3,0 18 0 1,0 13 0-2,0 14 0 2,0 1 0-4,4 4 0 6,6-2 0-4,-4-5 0 0,-4 1 0-2,-2-16 0 3,0-8 0 0,0-11 0 0,0-9 0-1,-14-4 0 1,-14-7 0 0,4 8 0 0,-1 9 0-3,5 24 0 4,7 26 0-2,6 12 0 2,2 13 0-1,2 0 0 0,-3 6 0-2,3 3 0 1,-4 5 0-1,2-2 0 1,-4-2 0 2,-8 2 0 0,-5-8 0-4,-11-3 0 3,-9 7 0 1,-2-4 0 1,-7 9 0-4,5 4 0 1,-6 4 0 1,1 0 0-2,13 0 0 0,5 0 0 2,7 0 0 1,10 0 0-2,1 0 0-1,6 4 0 1,5-1 0 4,4 2-149-1,0-2-133-6,0 5-118 2</inkml:trace>
    </iact:actionData>
  </iact:action>
  <iact:action type="add" startTime="14171">
    <iact:property name="dataType"/>
    <iact:actionData xml:id="d4">
      <inkml:trace xmlns:inkml="http://www.w3.org/2003/InkML" xml:id="stk4" contextRef="#ctx0" brushRef="#br0">30588 9176 53 0,'0'0'591'6,"0"0"-462"3,0 0 42-2,0 0-76 1,0 0-20-2,0 0-3 2,0 158-3 0,0-102 6-1,0 6 2 0,0 10-7 1,0 15-24 0,0 20-17-2,0 16 1 2,0 11-11 0,0 1 4 0,-2-16-2 0,-4-4-2-1,3-11 3 2,-8-3-13 0,9-7 0-4,-3-7-2 3,5-13-3 0,0-6 4 0,0-13 0-2,0-14 3 7,0-11 0-8,0-10 5 0,0-4-13 3,0 1 0-1,0 7-3 2,0 0 1-2,0 0-1-2,0-4 1 3,0-9-1 1,0-3 0-2,0-8-1-1,0 0-1 2,0 0-3 0,0 0-10 1,-4-19-8-4,-20-30 19 3,-13-6 4 1,-5-3 4 1,-4 9-4-3,-3 3 0 0,0-1-1-1,-2 4-5 1,4-4 2 1,8 9-4 4,9 5-1-9,12 10-2 4,7 7 5-2,5 11 4 6,0 3 2-4,6 2 3 0,0 0 0-1,0 0 5 2,0 0 38 0,0 0-4 0,6 23-13-1,17 11-10 0,8 7 11 2,3 9-3-2,2 7 0 0,4 8 9 0,-2 5-5 2,0 2-1 1,1-2-6-2,-6 2-16-1,1-6-8 0,-3-9 0-1,-7-7 0 1,-5-11 0-1,-2-13 0 5,-8-10 0-4,-2-9 0-2,-7-4 0 2,3-1 0 0,5-2 0 2,13 0 0-3,16-16 0 2,15-37 0 1,12-15 0 1,9-14 0-3,3-3 0-2,0 12 0 3,-4 13 0-1,-11 21 0 1,-8 19 0-2,-12 20-100 3,-18 23-142-1,-23 23-126 2,0 26-435-2</inkml:trace>
    </iact:actionData>
  </iact:action>
  <iact:action type="add" startTime="15314">
    <iact:property name="dataType"/>
    <iact:actionData xml:id="d5">
      <inkml:trace xmlns:inkml="http://www.w3.org/2003/InkML" xml:id="stk5" contextRef="#ctx0" brushRef="#br0">29099 15900 571 0,'0'0'192'4,"0"0"-68"3,0 0 20 1,154-74-9-2,-72 62-7 2,28 5 13 1,33 4-46-1,37 1-16-3,30-2-12 3,29-7-18 0,21 2 0 0,7 2-9 1,-19 2 5-3,-21 5-10 3,-48 0 7 5,-51 0-11-12,-47 2-3 4,-45 8-9 3,-26-6-1-3,-10 4-16 2,-89 6-2-1,-87-5-3 3,-88-1 2-3,-77-8 1-2,-30 0 6 3,10-36 5-1,20-2-11 3,43 2 0-6,46-3 0 4,42 10 0 0,54 10 0 0,59 5 0-2,49 6 0 3,38 5 0-1,20 3 0-1,85 0 0 0,63 0 0 1,60 16 0 4,35 20 0 0,17 2 0-10,7-5 0 3,-13-8 0 1,-23-6 0 2,-41-7 0-2,-42-8 0 3,-47 1 0-2,-36-2 0 3,-39 0 0-6,-22 2 0 7,-14 1 0-4,-57 14 0 0,-92 1 0-1,-76 6 0 1,-57 1 0 1,-5-20 0 0,13 1 0-1,26-4 0 0,42 0 0 4,41 4 0-4,56 1 0-2,54-1 0 2,55-1 0 2,44 2 0-1,110 9 0-3,71 9 0 4,66-1 0 8,16-5 0-15,-15 0 0 4,-36 1 0-1,-69-6 0 2,-64 6 0 1,-60-7 0-2,-37-7 0 2,-26-1 0 0,-37-2 0 0,-91-6 0-1,-56 0 0 0,-46-14 0 1,2-19 0 0,25 2 0-2,28 13 0 7,37 4 0-7,38 14 0 1,38 0 0-3,33 0 0 5,29 11-102 1,23 26-70-4,29-18-123 0,10 8-192 3</inkml:trace>
    </iact:actionData>
  </iact:action>
  <iact:action type="add" startTime="18228">
    <iact:property name="dataType"/>
    <iact:actionData xml:id="d6">
      <inkml:trace xmlns:inkml="http://www.w3.org/2003/InkML" xml:id="stk6" contextRef="#ctx0" brushRef="#br1">8163 3627 225 0,'0'0'87'4,"0"0"-21"1,0 0 40 3,0 0 4 0,0 0 9 0,0 0 8-2,0 0-7 2,-116-43-38 0,48 43-13 0,-16 0-1-1,-22 8-6 0,-25 18-8 2,-16 10-8-2,-8 7-2-1,-7 6-8 2,5 1-9 2,-4-1-7-2,6 3 4-2,6-4-1 2,12 14 1 0,15 1 3 1,10 6-3-4,6 10-2 3,6 0-2 0,2 11 1 0,7 5-5-2,9 7 0 1,3-6-4 2,8-3-2-1,5-6 1 1,5-3-5-4,6 3 2 4,8 8 7-2,8-3-4 0,7 6-1 0,1 1-3 1,1-3-1 0,5-3 1-2,1 0-4 2,6-6 3 5,2 1-6-9,8 2 2 4,5 1-2-4,3-1 1 5,0 5 0-1,0 1 2-3,29 0 1 4,21 8-1-1,8 0 3 0,8 3 1-1,12 1 2 0,3-3-3 2,12-6 4-2,5-4-2-1,5-5 1 2,14 0-2 0,10-2 0 0,4-2 1-2,11-11 0 2,6-3 7 6,12-12-8-11,1-14-1 4,2-8-2-2,5-7 0 3,6-6-1 0,-5-6-1-2,0-6-2 3,-4 1 0-2,3-3-2 2,3 1 2-2,-1-5-1-1,-1 1 2 4,-12-4 0-3,-3 3 1-1,-2-2 0 2,-8-2 2 4,1-1-1-5,-5 2 2-6,-3-2-3 11,-10 4 8-6,7-4-3 2,-3 1 2-3,-7-3-4 6,-7 0-2-3,-7 0-3-1,-8 0 4-2,-5 0-2 3,-3-11-1 0,1-8 3 0,5-4-3-1,0-6 1 0,0-2-2 2,0 5 3-2,2-3-3 0,-2 2 3 0,-3 6 3 1,1 2-4 0,2-3 2-3,-1 5-3 4,-1 0 1-1,-10-3-1 7,-13 4-2-13,-4-4 2 3,-10 1 0 3,3 2-1-1,-7-2 0 0,8-2 0 3,-11 1 0-3,1-3-1 0,3-3-1 0,-6-6 1-1,6-9-4 2,-3-9-2 0,-4-8 4-2,-2 1-2 6,-12 4-3-6,-5 13 8 6,-4 5 1-12,-4 7 1 9,0 3 0-2,4 4 1 3,-4-1-1-6,-1-1-2 5,4-1 0 1,5-3 0-5,-1-4 1 2,2-1-1 0,-4-1 1 4,6 1-1-5,-8-13 0-1,0-6 0 3,-2-15-4 1,-10-5 4-2,0-12-3 2,-2 3 1-2,2 5 2 0,5-2 0 1,5 6 0-3,2 3 2 4,7-1-3 1,0 9 2-4,-2 5 0 0,2 9 0 1,3 0-1 2,2 1 2-2,-1 2-2-1,1-3 0 2,-6-2 1 1,-3-3 0-2,-2 4-1 0,-1 3 2 0,-3 6-3 4,-6 7 1-5,1 2 0 0,-7-12 0 1,-3-8-1 1,-9-20-3 1,0-13 2-4,-11-14 2 4,-36-7-2 5,-9-2-1-12,-4 2 2 4,0 1-1 1,-4 4 1 1,-3 0-2 0,-5-3-7-2,-3 2 6 3,0 8 2-2,-4 12 1 2,-8 11 2-3,-16 2 2 2,-7 0-2 2,-16-4 0-2,-11 1-1-1,-2-3-6-2,-7 7 3 2,-3 5-2 1,-3 10 3-2,2 10 2 2,10 10-1 1,6 6 1 0,5 3 0-5,3 0-1 4,5 2 0 1,2-4 1-2,7 0 2 0,3-2-2 1,-4-2 1 0,-8-6 0-3,-19-1 1 5,-18 7 3-3,-18 11-1 3,-7 11 3-7,-4 5-5 6,0 0 6-1,2 11 2 0,-3-1-2 0,9-10 2-2,20 0-6 3,15 0-3-3,24-7-1 4,27-11 0-6,27 8-17 5,19 10-29-1,15 0-59 8,9 50-81-15,23-7-45 5,0 20-287 2</inkml:trace>
    </iact:actionData>
  </iact:action>
  <iact:action type="add" startTime="20604">
    <iact:property name="dataType"/>
    <iact:actionData xml:id="d7">
      <inkml:trace xmlns:inkml="http://www.w3.org/2003/InkML" xml:id="stk7" contextRef="#ctx0" brushRef="#br1">9794 8206 513 0,'0'0'145'4,"0"0"-2"4,0 0-3-1,0 0-56-1,0 0-7 2,0 0 10 0,0 0-12 1,58-34-12-2,-37 70-29-1,8 21 4 2,2 32-3 0,8 31-2 0,12 44-2-2,8 35-3 2,9 24-14 0,0 25-8 3,-2 11-3-8,-1 23-3 6,-5 19 3 2,-12-7 1-4,-8-8 1 1,-16-43-1-2,-14-47 4 1,-10-40-5 1,0-41-1 0,0-21-1-3,-6-17-1 4,-7-14 2-4,5-17-1 3,1-13 0 3,3-16 0-2,4-13-1-4,0-1 0 0,0 1 0 3,0-4-10 0,-5-17-3 0,-7-42-1-2,-12-35 12 8,-13-19 1-8,-11-14-1 1,-7-11 1-3,-6 4-6 4,2 11-3-1,4 23-5 5,13 31-7-8,15 24 0 2,14 24 16 3,12 15 6-1,1 6 1-2,0 27 45 2,11 53 13 0,29 38-27 1,5 19 26-4,1 7 5 4,0-4-24-3,6-14-2 0,-3-17 1 3,5-20 0 1,-9-27-13-3,4-29 2 0,3-28-7-2,6-5-13 5,11-52-7-3,10-39-4 1,0-18 1-2,0-8-1 3,-3 16-9-2,-12 24-38 2,-20 33-54-4,-20 39-59 13,-24 5-63-16,0 32-91 2</inkml:trace>
    </iact:actionData>
  </iact:action>
  <iact:action type="add" startTime="21481">
    <iact:property name="dataType"/>
    <iact:actionData xml:id="d8">
      <inkml:trace xmlns:inkml="http://www.w3.org/2003/InkML" xml:id="stk8" contextRef="#ctx0" brushRef="#br1">8047 15782 1061 0,'252'-4'188'5,"9"11"12"2,34 45-83 0,25 11-34 0,17-8-18 4,-5-21-22-5,1-8 11 3,2-16-10-4,-6 4 14 3,-10 11-3 1,-25 5-14-2,-51 3-3-1,-64-10-38 3,-62-11 0-2,-53-12 0 2,-46-5 0-1,-18-58-30 1,-92-35-183-4,-2 38-74 3,-16 7-111-3</inkml:trace>
    </iact:actionData>
  </iact:action>
  <iact:action type="add" startTime="25969">
    <iact:property name="dataType"/>
    <iact:actionData xml:id="d9">
      <inkml:trace xmlns:inkml="http://www.w3.org/2003/InkML" xml:id="stk9" contextRef="#ctx0" brushRef="#br2">23054 3231 663 0,'0'0'221'6,"0"0"-132"3,0 0 1-1,0 0-12-2,0 0-1 2,0 0 1 0,-172-67 0 0,94 67-7-2,-6 0-9 2,-7 8-8 0,-6 20 1 0,-10 3-10-2,-9 6-9 2,-7 3-12 0,-1 2 7 0,2 4-11-2,12 0-11 3,1 4 14-1,10 2-3-1,5 0-2 1,4 3 3 3,4 0-6-5,2 2-2 0,7 0-5-1,3 5 0 3,5 0-3 0,9-2-2 1,0 2 5-4,5-5-2 4,5 3 3-1,-3 2-3 0,8-5 0-3,0 2-3 5,4-1 1-2,2 3-2-1,3 7 1-1,0 11 2 1,-4 8 0 2,-1 9 1 1,6-5-1-4,-4-10-3 0,-1-4 1 2,5-5-3 0,0 2 2-3,5-2-2 3,6 1 0 0,1-4 2 0,9 8-1-2,3-2 0 2,4 4-1 0,0-3 0 1,4 4 1-4,-2 2 0 2,-1 9 1 5,3 10-2-2,-1 2 1-5,4-4 0 0,0-6-1 2,0-9 2 1,0-5-2-1,28 7 1 1,4 1-1 0,5 12 2-1,7 13-1-1,-5 6 1 3,4 2-1-1,-1-2 4 0,-3-9-2-3,11-7 0 3,3-5 1 4,8-6 2-5,15-11-3 0,13-7 1-3,14-4 6 4,23-10-10 3,10 1 0-6,8-12 0 2,7-8 0 2,-3-6 0-2,5-10 0 0,-1-9 0 0,-1 2 0 2,0-5 0-3,-6-7 0 2,6 1 0-2,3-6 0 3,15 0 0-1,-1 0 0-2,-5 0 0 2,-7 6 0-1,-3-2 0 2,1 6 0-4,-7-3 0 4,-2 2 0-1,-8-1 0 1,-5 4 0-5,1-2 0 5,8-1 0-1,0 6 0 0,-8-5 0-2,-8-1 0 2,-9-6 0 2,-1-3 0-4,-3 0 0 1,4 0 0 0,-1 0 0 1,1-17 0 0,2 1 0-3,-1 5 0 4,-2-1 0-1,0-4 0 0,-2 1 0-2,8-2 0 2,-2-2 0 0,-6-6 0 2,-7 2 0-6,-12 3 0 10,-5 1 0-10,-6-2 0 1,-2 2 0 3,-3 2 0-2,1 0 0 4,3 0 0-4,-4 1 0 0,2 3 0 3,1-4 0-1,-8-5 0 0,5 1 0-3,-7-5 0 4,4-4 0-1,-1-6 0 1,-8-2 0-4,-8 0 0 4,-10 2 0-2,-5 2 0 3,-3 3 0-6,2-3 0 4,-2-1 0 0,-1-3 0 0,-1-4 0 0,0 2 0-1,-5-7 0 1,-5-2 0-1,-5 0 0 0,-1 2 0 0,-2 7 0 1,2 4 0 0,-5 8 0-2,10-3 0 2,0 2 0 0,10-5 0 1,2-2 0-4,-4-9 0 5,3 1 0-4,-8-2 0 4,-2-11 0-5,-4-3 0 3,-3 0 0-1,-2 7 0 2,-4 5 0-3,-6-2 0 1,-4-2 0 2,-5-11 0-3,0-5 0 1,0-9 0 1,-5-11 0 0,-15-8 0 0,3-1 0 5,-1-1 0-9,2 4 0 1,5 9 0 3,1 9 0-3,0 7 0 3,6 7 0 1,-6-1 0 2,2-1 0-4,-9 2 0-2,1-10 0 1,-1-1 0 5,-5-7 0-8,2-2 0 5,-4 6 0 1,-1 4 0-2,-4 9 0-1,3 6 0 6,-3 5 0-6,-6 0 0 1,-4-3 0-2,-4-3 0 3,-7-7 0 1,-8-12 0-2,-7-4 0-1,-1-5 0 3,-11 2 0-1,-2 5 0-1,-5 6 0-1,-5 11 0 2,4 2 0 0,-6 0 0 3,-5 0 0-4,1 2 0 0,-4 1 0-2,-4 5 0 3,2 5 0-2,-5 6 0 3,3 7 0-2,-1 3 0 4,-10 0 0-5,-6 2 0 2,-7-4 0-3,-3-1 0 4,2 3 0-4,8 0 0 3,8 4 0 1,7 5 0-2,4-6 0 0,4 4 0 0,0 2 0 1,-3 3 0 1,-2 4 0-2,-1 6 0-1,2 3 0 4,3 2 0-4,4-3 0 2,3 2 0 2,-2-2 0-4,-1 5 0 2,-1 2 0-4,-2 0 0 5,-6 0 0 1,-1 0 0-3,-5 0 0-3,-4 0 0 4,8-2 0 1,-1-10 0-2,7 1 0 0,-1 1 0 0,-2 4 0 5,-3 6 0-6,-17 0 0-1,-17 0 0 3,-15 19 0-1,0 12 0 2,6 0 0-4,11 6 0 3,9-7 0 3,9-5 0-2,28-6 0-5,24-7 0 3,28-5 0 3,26-4 0-3,13 10 0-3,20 14 0 4,60 19-240 0,-18-23-210 0,8 7-724-1</inkml:trace>
    </iact:actionData>
  </iact:action>
  <iact:action type="add" startTime="28582">
    <iact:property name="dataType"/>
    <iact:actionData xml:id="d10">
      <inkml:trace xmlns:inkml="http://www.w3.org/2003/InkML" xml:id="stk10" contextRef="#ctx0" brushRef="#br2">24958 8097 548 0,'0'0'220'5,"0"0"-61"1,0 0-29 3,0 0-61-4,0 0 13 4,0 0 17-2,0 0-28 1,121 197-1-2,-97-64-14 2,3 22 15 0,-2 20-22 0,5 13-7-1,1 2-2 0,-3 7-18 1,-1 6 2 0,-9 2-3 0,-2 0-3 0,-12-11 4 9,0-19-11-16,-4-16-2 7,0-23-1-3,0-27-4 2,0-30 1-1,0-26-2 1,0-20-2 2,0-9 3-2,0-2-1 0,0 11-1 1,0 1-1 4,0 4-1-3,-4-1 3-5,3-1-3 0,1-12 4 4,0-7-4-1,0-8 2 2,-3-6 0-2,3-1-2 3,0-2 1-3,0 0-1 0,0 0-1-2,0 0 1 4,0 0 0-2,-4 2-4 2,-1 10 3-5,4 5-1 10,-2 9 2-6,0 4 5-5,3 0-4 5,0 4 0-1,-2-3-1 1,-3 6 0-1,0 10 0 2,-7 11 0-4,-3 19 0 5,5 11 0-3,2 8 2-1,8-11 0 2,0-18 1-1,0-31 5 2,0-19 14-3,0-17-5 1,0 0-17 0,-10-43-9 4,-9-17 7-7,-7-12 1 7,-5 15-1-5,-5 13-4 0,0 11-4 11,-4 6 6-14,3 3-5 3,1-5-1-1,5 2 1 2,4-6 4 0,3 1-1 4,6-1 5-6,1-1-1 2,5 3 2 0,1 0-2 4,-4 4 1-6,-2 6 0 2,0 4 1 1,6 5 0-1,1 7-2-1,5 3 2 2,5 2 0 0,0 0 2 0,0 0 1-1,0 0 3 0,0 14 16 1,5 39 23 1,23 16-37-1,10 8 9-2,0-1 17 1,4-7 3 1,-1-3-11 1,9-3-26-4,2-7 0 7,3 3 0-6,3-13 0 4,-3-7 0-8,-9-15 0 7,-4-10 0-2,4-14 0 3,-4 0 0-6,3-5 0 6,4-40 0-3,1-15 0 2,1-16 0-4,-5-7 0 3,-2 4 0 0,-6 14 0 0,-8 18 0-1,-9 20 0 0,-13 15 0 2,-5 11 0-5,1 1 0 4,7 0 0 0,2 24 0 0,-9 32-101-2,-4-22-196 6,0 16-179-6</inkml:trace>
    </iact:actionData>
  </iact:action>
  <iact:action type="add" startTime="29886">
    <iact:property name="dataType"/>
    <iact:actionData xml:id="d11">
      <inkml:trace xmlns:inkml="http://www.w3.org/2003/InkML" xml:id="stk11" contextRef="#ctx0" brushRef="#br2">22911 16121 235 0,'0'0'209'5,"0"0"-66"2,0 0 15 0,0 0-27 2,0 0 29-1,0 0 11-2,0 0-15 2,79 0-20 0,-8 10 8-3,8 2-12 4,22-1-34-1,32 2-20 0,35-1-5 0,46-4-50-2,51 5-23 2,43 4 0 3,26 8 0-6,9 10 0 2,-20 3 0 1,-27 8 0 5,-26-3 0-10,-49-11 0 1,-45-21 0 5,-39-11 0 2,-42 0 0-6,-28 0 0 2,-24 0 0 1,-27-3 0-1,-16 3 0 1,0 0-75-2,-50 5-190 2,0 18-120 1,-6 12-898-4</inkml:trace>
    </iact:actionData>
  </iact:action>
</iact:actions>
</file>

<file path=ppt/ink/inkAction2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12-10T04:42:05.745"/>
    </inkml:context>
    <inkml:brush xml:id="br0">
      <inkml:brushProperty name="width" value="0.05292" units="cm"/>
      <inkml:brushProperty name="height" value="0.05292" units="cm"/>
      <inkml:brushProperty name="color" value="#FFC000"/>
    </inkml:brush>
    <inkml:brush xml:id="br1">
      <inkml:brushProperty name="width" value="0.055" units="cm"/>
      <inkml:brushProperty name="height" value="0.055" units="cm"/>
    </inkml:brush>
    <inkml:brush xml:id="br2">
      <inkml:brushProperty name="width" value="0.05292" units="cm"/>
      <inkml:brushProperty name="height" value="0.05292" units="cm"/>
    </inkml:brush>
    <inkml:brush xml:id="br3">
      <inkml:brushProperty name="width" value="0.05292" units="cm"/>
      <inkml:brushProperty name="height" value="0.05292" units="cm"/>
      <inkml:brushProperty name="color" value="#FF0000"/>
    </inkml:brush>
  </inkml:definitions>
  <iact:action type="add" startTime="4931">
    <iact:property name="dataType"/>
    <iact:actionData xml:id="d0">
      <inkml:trace xmlns:inkml="http://www.w3.org/2003/InkML" xml:id="stk0" contextRef="#ctx0" brushRef="#br0">9660 663 572 0,'0'0'157'8,"0"0"-53"-5,0 0 6 5,0 0 29 0,0 0-52-2,0 0-30 2,-158-49 22 1,119 41 2-2,-3 3-3-1,-8 5-18 2,0 0 20 0,-11 0-22 0,-3 0-1-2,-3 0-16 2,-8 0-6 0,7 0-4 0,-2 0-1 0,1 0-2-2,-2 0 1 6,-2 0 3-7,-1-3-4 2,0-1 1 0,-1 4-7 7,3-4-2-9,3 1-17 0,-2 0-3 2,5 3 0 0,1 0 0 1,2 0 0 0,-1 0 0-2,-1 0 0 2,-4 0 0 0,-1-2 0-2,-2-7 0 2,-7 1 0 1,-7-3 0-1,-12-2 0-1,-5 1 0 0,-4-2 0 3,-3 4 0-4,-7-1 0 0,-1 3 0 2,-2 1 0 0,3 0 0 0,10 4 0 0,6-3 0-2,4 5 0 2,10 1 0 0,-2 0 0-2,13 0 0 3,7 0 0-2,1 0 0 1,2 0 0-3,1 0 0 5,4 0 0-3,-4 5 0 1,9-3 0-1,1 1 0 0,1 0 0 2,-1-3 0-2,0 0 0-1,-6 0 0 2,-6 0 0 0,0 0 0 0,-6 0 0-2,-2 0 0 2,8 0 0 0,3 0 0 0,5 0 0-2,8 0 0 3,-8 0 0-2,8 0 0 1,-2 0 0-3,0 4 0 4,8 5 0-1,-4 1 0-1,7 0 0 1,-1 0 0-1,7-1 0 3,5-1 0-4,7-2 0 0,8-5 0 2,6 3 0-2,2-4 0 3,4 0 0-1,2 0 0-2,-1 0 0 2,0 2 0 0,1-2 0-2,-5 0 0 2,-3 0 0 0,-6 0 0 0,-1 0 0-1,-1 0 0 0,0 6 0 1,-1-6 0 1,8 4 0-3,0-3 0 2,4 5 0 1,0 0 0-3,-6 1 0 0,4 2 0 3,-2 5 0-2,-2 6 0 1,4 6 0-2,3 1 0 2,-3 0 0 0,4 1 0 1,-2 6 0-4,-2 0 0 4,-1 8 0-2,8 4 0 2,-5 4 0-3,2 6 0 1,-3 3 0 1,1 0 0 1,0 1 0-3,-2-1 0 1,5 1 0 3,0 2 0 18,4 4 0-28,-4 4 0 0,4 2 0 1,0 2 0 6,0 0 0 2,0-1 0-2,0-4 0-1,7-4 0 3,4-1 0 0,-1-2 0-2,-3-1 0-1,4-5 0 1,-9-1 0 2,2-5 0-3,-4-4 0 2,0 7 0-1,0-7 0 0,5 6 0 0,-2-1 0 4,0-1 0-6,-3 0 0 2,0-2 0 1,0-2 0 0,0-3 0 0,0-3 0-3,0-1 0 4,0-5 0-1,7 0 0 0,6-1 0 0,-2-1 0-1,5 1 0 0,-4 0 0 0,0-3 0-1,-3 3 0 2,0 3 0 0,-6-1 0 0,-3 12 0-1,0-1 0 0,0 1 0 3,0-3 0-3,0-9 0 3,0-5 0-5,0-3 0 1,0-8 0 2,0-7 0-1,0-5 0 2,0-3 0-4,0-4 0 4,0 0 0-3,0 0 0 2,0 0 0 0,0 3 0-1,0-1 0 2,0 3 0-3,0 4 0 1,12 1 0 2,5 4 0-1,12-1 0-1,7 4 0 2,7-1 0-2,2 1 0-1,7-3 0 2,3-1 0 0,18-7 0 0,9-3 0 0,24-3 0-2,9 0 0 1,3 0 0 2,-1 0 0-3,-14 0 0 2,-12 0 0 3,1-3 0-2,2-6 0-6,9 2 0 4,9-5 0 1,8 0 0-1,7-3 0 0,-3 1 0 0,-7 4 0 3,-9-1 0-4,-6 8 0 0,-12 3 0 3,-2 0 0-1,-4 0 0 0,2 0 0-3,0 0 0 3,-1 0 0 1,0 0 0 1,-5 0 0-7,-9 0 0 7,3 0 0-3,-6 0 0 1,-2 0 0-2,-1 0 0 2,7 5 0 0,-7 4 0 0,7-4 0-1,-7 6 0 0,7-3 0 2,1-5 0-2,-4-1 0-1,2-2 0 2,-5 0 0 0,-7 0 0 0,0 0 0-2,-1 0 0 2,-3 0 0 4,3 0 0-7,-3 0 0 2,-3 0 0-2,5 0 0 4,-2 0 0-2,0 0 0-1,-3 0 0 2,-5 0 0 1,0 0 0-2,-1 0 0 0,-4 0 0 0,2 0 0 3,6 0 0-4,5 7 0 0,0-2 0 2,-1 0 0 0,4 0 0 0,-2-1 0-2,4 1 0 2,3 0 0 1,2 0 0-1,-6 4 0-3,0-3 0 4,-4 0 0-2,-1-1 0 4,-3-3 0 27,-5 1 0-38,1-3 0 0,-11 0 0 0,-9 3 0 0,-11-3 0 2,-8 0 0 8,-5 0 0-2,-3 0 0-3,4 0 0 3,-4 0 0 0,0 0 0 0,3 0 0-2,-1 0 0 3,7 0 0-2,-2 0 0 2,2 0 0-4,-3 0 0 3,1 0 0 1,-2 0 0-3,1 0 0 1,4 0 0 2,-2 0 0-1,-1-3 0 1,0-6 0-2,0 2 0 0,-1-8 0-1,1 0 0 2,-4-11 0-2,0-1 0 2,-3-6 0 0,0-7 0 1,0-4 0-4,0-8 0 3,0-9 0 0,-9 1 0 2,-1 1 0-6,8 1 0 6,2 7 0-2,0 1 0-1,0 1 0 0,0 2 0-1,0-5 0 2,0-5 0 3,0-5 0-6,0-5 0 1,0-5 0 3,-6 7 0-2,3 0 0-1,-5-2 0 2,3 7 0 0,3 0 0 0,-7-2 0-2,2 2 0 2,0-1 0 0,6 1 0 1,1 5 0-4,0 0 0 6,0 0 0-4,0 1 0 0,0 2 0 0,0 3 0-1,1 2 0 2,13 4 0 0,-8-1 0-1,2-1 0 0,-1 2 0 2,-4-3 0-2,-3-4 0-1,0 1 0 2,0-8 0 0,0 2 0 0,0 1 0-2,-10 4 0 2,5 7 0 1,2 10 0-1,-3 6 0-3,-1-1 0 4,-1-7 0-2,-5-6 0 4,-3-1 0-4,-2 1 0 0,-2 12 0 1,10 3 0-3,1 7 0 1,2 6 0 3,5 1 0-2,-4 7 0 1,-1 3 0-2,5 2-7 2,-4 0-94 0,-4 11-60 0,10 8-62-2,0 6-248 3</inkml:trace>
    </iact:actionData>
  </iact:action>
  <iact:action type="add" startTime="8295">
    <iact:property name="dataType"/>
    <iact:actionData xml:id="d1">
      <inkml:trace xmlns:inkml="http://www.w3.org/2003/InkML" xml:id="stk1" contextRef="#ctx0" brushRef="#br0">19188 721 882 0,'0'0'182'5,"0"0"-47"2,0 0 2 0,0 0-48 2,0 0-22-2,0 0 3-1,-191 22-8 2,101-6 0 0,-7 1 22 0,-9-7-23-2,-4 1-15 2,-7-3-12 0,6-4 5 0,-5-2 4-2,5 2-11 3,1 1-10-2,-6-3-22 5,0 8 0-9,2-7 0 6,10 6 0-1,-6-2 0 0,4 3 0-1,-1-3 0 0,4-4 0 2,11 0 0-3,10-1 0 2,3 2 0-1,3 1 0 1,-3 0 0 0,-3 0 0-3,0 1 0 4,-2 0 0-1,-4-1 0 0,5-3 0-2,-6 2 0 3,7-4 0-3,3 0 0 5,3 0 0-8,0 0 0 6,-3 0 0-1,-3 0 0 0,1 0 0-2,0 0 0 1,4 0 0 2,-2 6 0-2,0 1 0 0,5 5 0 1,0-4 0 0,11 0 0 0,0-3 0 2,-5-2 0-4,-1-3 0 0,-7 0 0 3,-3 0 0-5,0 0 0 6,6 0 0-4,2 0 0 2,11 0 0-2,5 0 0 2,2 0 0 1,-2 0 0 0,-7 0 0-3,-14 0 0 0,-6-3 0 4,-9-7 0-4,-1 1 0 1,7 4 0 1,9 2 0 0,16 3 0-1,17 0 0-1,9 0 0 3,13 0 0-1,4 0 0 0,13 0 0-2,-4 0 0 2,6 0 0-1,-3 0 0 1,-5 0 0-2,1 3 0 2,1 8 0 0,-1-3 0 0,5 0 0 0,1-1 0-2,-7-3 0 4,5 8 0-5,-1 1 0 2,-4 0 0 0,5 7 0 3,-1-3 0-4,-4 0 0 1,4 2 0 0,-3 1 0 2,1 0 0 0,1 0 0-4,-1-3 0 3,4 9 0 1,-3-2 0-1,1 8 0-3,3 8 0 5,0 9 0-1,-1 5 0-2,4 7 0-1,-1 1 0 1,1 1 0 1,0 4 0-1,0 0 0-1,0 4 0 2,0 2 0 0,0 2 0 3,0 2 0-5,0 2 0 0,1 7 0 1,9 6 0 1,-4 6 0-2,1 1 0 4,-4-8 0-4,-3-5 0 3,0-9 0-4,1-3 0 5,-1 3 0-1,0 4 0-3,0-4 0 1,0-4 0-1,0-10 0 4,0-11 0-4,0-2 0 0,0-8 0 3,0-8 0-1,0-6 0-1,0-4 0-1,0-1 0 2,0-10 0 0,0 1 0 1,0-6 0-5,0 1 0 5,0-1 0-1,0-6 0-1,0-2 0-1,0 0 0 3,0 0 0-1,38 0 0 0,17 0 0-1,21 0 0 0,9 0 0 2,12 5 0-2,5 4 0 0,1 2 0 4,2 0 0-5,5-2 0 2,9-4 0-4,11 3 0 5,11-3 0 0,4 6 0-1,2-3 0-4,-2-5 0 3,4-3 0 1,7 0 0 1,2 0 0-3,1 0 0 5,3 0 0-5,-7 0 0 1,3-8 0 0,-5 2 0 0,-15 4 0 3,-8-4 0-4,-15 3 0-1,-9 1 0 6,1-1 0-4,-7 0 0 2,3 1 0-5,-3-3 0 4,-12-4 0 0,-2-2 0 0,-10 0 0-1,-4-3 0 1,4 4 0 2,-1-1 0-4,12 7 0 4,-2 2 0-5,0 2 0 1,-5-2 0 2,-7-2 0-1,2 3 0 0,-2-6 0 3,1 4 0-4,-5 1 0 1,-8 2 0 0,-6 0 0 3,-12 0 0-3,-2 0 0-1,-4 0 0 2,2 0 0 0,1 0 0 0,4 0 0-3,2 0 0 7,5 0 0-6,0 0 0 1,-2 0 0-2,-4 0 0 8,0 0 0-6,-1 0 0-2,-2 0 0 1,-2 0 0 1,-3 0 0 2,-5 0 0-2,-2 0 0-1,-5 0 0 2,3 0 0 2,-1 0 0-3,0 0 0-1,-2 0 0 2,-1 0 0-1,-3 0 0 1,-7 0 0-2,1 0 0 2,-7 0 0 0,-5 0 0-1,0 0 0 1,-3 0 0-1,0 0 0 1,0 0 0-1,0 0 0 1,0 0 0-1,0 0 0 2,0 0 0-2,0 0 0-1,0 0 0 2,0-4 0 0,0-13 0 1,2-14 0-4,-2-21 0 3,0-11 0 0,0-8 0 1,0-3 0-4,0 1 0 3,0-5 0 0,0 8 0 1,-2 1 0-4,-1 6 0 3,3 3 0 0,-3 0 0 1,-5 5 0-3,0-5 0 1,1-3 0 2,-1 5 0-1,2 1 0-3,3-3 0 4,-5 0 0-2,4-3 0 3,4 0 0-6,0 5 0 5,0 9 0-1,0 3 0 0,0 0 0-2,0-1 0 4,0-1 0-4,0 0 0 3,0-4 0-5,0 3 0 6,3 0 0-3,4-1 0 0,-5-3 0 1,-2 0 0-1,0-13 0 2,0-5 0-2,0 0 0-1,0 5 0 2,-9 9 0 0,6 9 0 0,-3 8 0-3,2 5 0 5,3 4 0-3,-7 2 0 2,1-11 0-4,-1-4 0 5,-3-4 0-4,-9 1 0 0,4 8 0 2,2 2 0 1,2 14 0-2,6 16 0-1,3 4-10 2,-1 3-58-1,3 0-47 2,-5 0-60-2,-1 0 10-2,7 0-119 4,0 0-254-1</inkml:trace>
    </iact:actionData>
  </iact:action>
  <iact:action type="add" startTime="12224">
    <iact:property name="dataType" value="strokeEraser"/>
    <iact:actionData xml:id="d2">
      <inkml:trace xmlns:inkml="http://www.w3.org/2003/InkML" xml:id="stk2" contextRef="#ctx0" brushRef="#br1">15829 6273 24 0,'0'0'851'5,"0"0"-745"3,0 0-9 0,0 0-70-2,0 0-27 2,0 0-54 0,0 30-100 0,0-27-314 0</inkml:trace>
    </iact:actionData>
  </iact:action>
  <iact:action type="remove" startTime="12768">
    <iact:property name="style" value="instant"/>
    <iact:actionData xml:id="d3" ref="#d0"/>
  </iact:action>
  <iact:action type="add" startTime="12713">
    <iact:property name="dataType" value="strokeEraser"/>
    <iact:actionData xml:id="d4">
      <inkml:trace xmlns:inkml="http://www.w3.org/2003/InkML" xml:id="stk3" contextRef="#ctx0" brushRef="#br1">15924 6645 431 0,'0'0'661'5,"0"0"-582"3,0 0-16 0,0 0-44-2,0 0-19 2,0 0-38 0,0 0-76-2,34-14-187 6</inkml:trace>
    </iact:actionData>
  </iact:action>
  <iact:action type="remove" startTime="13401">
    <iact:property name="style" value="instant"/>
    <iact:actionData xml:id="d5" ref="#d1"/>
  </iact:action>
  <iact:action type="add" startTime="13402">
    <iact:property name="dataType" value="strokeEraser"/>
    <iact:actionData xml:id="d6">
      <inkml:trace xmlns:inkml="http://www.w3.org/2003/InkML" xml:id="stk4" contextRef="#ctx0" brushRef="#br1">19612 6664 575 0,'0'0'206'6,"0"0"-128"2,0 0-32-1,0 0-46 0,0 0-70 1,0 0-133 0,-3-19-47-2</inkml:trace>
    </iact:actionData>
  </iact:action>
  <iact:action type="add" startTime="15344">
    <iact:property name="dataType"/>
    <iact:actionData xml:id="d7">
      <inkml:trace xmlns:inkml="http://www.w3.org/2003/InkML" xml:id="stk5" contextRef="#ctx0" brushRef="#br2">7821 2624 940 0,'0'0'164'2,"0"0"-20"6,0 0-42 1,0 0-26-2,158-155-10 1,-114 111-1-2,7-5 2 2,4-1 6 0,8 1 5-2,1 3-6 2,9 0-24 0,0 0-7 0,5 0-13-2,4-8-3 2,8 5-14 0,4-7 2 0,4 0-2 0,-1 2 3 0,-4-1-5 0,-3 3-9 2,-8 0 0-6,-7 0 0 4,-13 0 0 0,-7 3 0 1,-4 2 0-3,-7 5 0 1,-4 6 0 1,-11 7 0 0,-3 8 0-1,-11 6 0-1,-6 8 0 4,-4 4 0-4,-1 3 0 0,-4 0 0 1,0 0 0 2,0 0 0-1,0 0 0-2,-27 0 0 2,-12 22 0 1,-11-6 0-1,-2 4 0-3,-4-7 0 3,-8 0 0 1,-3-2 0-2,-3 0 0 0,3 4 0 2,6-8 0-2,13-1 0 1,14-3 0-2,16-3 0 1,5 0 0 1,13 0-14 0,0 0-4-2,0 0 6 2,3 0 8 0,37-19 4 0,22-4 1-2,10 3 0 3,11 3 1-2,3-3 0 2,-6 7-2-4,-9-2 1 5,-15 10-1 0,-12 0 1-6,-8 5 0 3,-14 0 2 0,-4 0 1 2,-10 5-4-1,1 24 1-2,-9 12 1 1,0 7-2 1,0 3 3 0,0-1-2-2,0 0-1 5,-11-9 0-5,-6-12 1 4,10-12-1-8,0-10-2 9,4-7-14-5,3 0-24 3,0 0-51-4,0-36-57 3,10-31 25 1,29-18-70-2,-18 45-65-1,0 10-287 2</inkml:trace>
    </iact:actionData>
  </iact:action>
  <iact:action type="add" startTime="16128">
    <iact:property name="dataType"/>
    <iact:actionData xml:id="d8">
      <inkml:trace xmlns:inkml="http://www.w3.org/2003/InkML" xml:id="stk6" contextRef="#ctx0" brushRef="#br2">10287 541 853 0,'0'0'182'6,"0"0"-40"3,0 0-68-2,0 0-36-1,0 0 53 2,0 0-33 0,-179 34-4 0,109 12-15-2,15 7 3 2,10 7-6 0,17 3-1 1,17 6-10-4,11 0-3 4,0-7-5-2,24-6-14 2,34-16-3-4,8-13 5 3,4-14-5 0,0-13 0 4,-13 0-1-8,-14-24-2 3,-15-25 0 2,-14-16-9-2,-14-16-23 1,0-5-24-2,-17-6-6 3,-35 8-51-1,24 57-68-1,1 11-231 0</inkml:trace>
    </iact:actionData>
  </iact:action>
  <iact:action type="add" startTime="17157">
    <iact:property name="dataType"/>
    <iact:actionData xml:id="d9">
      <inkml:trace xmlns:inkml="http://www.w3.org/2003/InkML" xml:id="stk7" contextRef="#ctx0" brushRef="#br2">17265 2587 925 0,'0'0'195'5,"0"0"-64"3,0 0-24-2,0 0-42 2,0 0 3 1,0 0-7-2,157-126 10-1,-92 65 2 2,7-8-2 0,14-10-5 0,11-5-13-2,6-3-10 2,4-4-1 0,1 4 3 0,-11 3-21-2,-4 1-17 3,-4 7-7 1,-7 4 0-2,-3 3 0-3,-3 4 0 3,-6 7 0 0,-8 1 0 1,-2 10 0-4,-12 9 0 2,-9 8 0 3,-8 8 0-3,-13 8 0-1,-8 9 0 1,-1 0 0 1,-6 5 0 0,-3 0 0-2,0 0 0 2,0 0 0 1,0 0 0 0,0 0 0-2,0 0 0-2,-12 0 0 3,-34 0 0 2,-28 22 0-6,-5-3 0 4,-2-3 0 1,2-8 0-2,12-5 0 0,14-3 0 0,15 0 0 2,16 0 0-2,13 0 0-2,9 0 0 4,0 0 0-2,0 0 0 2,31 0-5-3,17-13 4 3,9 1 1-2,11 7 2 1,-2 1-2-2,2 3 0 4,-4 1 0-4,-7 0 1 4,-10 0 2-6,-6 5-3 4,-7 17 0 1,-13 4 0 0,-7 1 0-3,-7-6 0 1,-4 1 0 1,-3-3 0-1,0-2 0-2,0 0-3 4,0 2-7-1,0 5-4 0,-14 0-7-2,-2 7-18 3,1 1-17-2,-1 3-14 1,8-10-30-1,-2-8-16 1,10-15 2-1,0-2-36 1,0-2-62-2,13-21-87 2,2 4-441 1</inkml:trace>
    </iact:actionData>
  </iact:action>
  <iact:action type="add" startTime="17918">
    <iact:property name="dataType"/>
    <iact:actionData xml:id="d10">
      <inkml:trace xmlns:inkml="http://www.w3.org/2003/InkML" xml:id="stk8" contextRef="#ctx0" brushRef="#br2">19627 652 482 0,'0'0'287'2,"0"0"-89"5,0 0-71 0,0 0-76 3,0 0 19-4,0 0-11 0,-141 3 0 2,83 35 16 0,5 12-16 0,15 10-21-2,16 5 0 2,12 4 8 0,10-6-21 0,0-5-6-2,25-15 5 4,25-11 14-4,16-11-21 2,5-17-4-2,3-4-13 7,-12 0-1-10,-2-40-2 6,-14-15 2-2,-16-17-3 3,-9-5 1-4,-18-5-1 3,-3-4-2-5,-3 7-13 4,-39 6-26 0,-13 11-50 0,-19 18-108-2,39 44-48 3,-2 0-591-2</inkml:trace>
    </iact:actionData>
  </iact:action>
  <iact:action type="add" startTime="19452">
    <iact:property name="dataType"/>
    <iact:actionData xml:id="d11">
      <inkml:trace xmlns:inkml="http://www.w3.org/2003/InkML" xml:id="stk9" contextRef="#ctx0" brushRef="#br2">6374 3410 505 0,'0'0'264'6,"0"0"-122"0,0 0-23 2,0 0-67-2,0 0-29 2,0 0 2 0,0 0-3 0,3 74-2 0,-3-53 2-2,0 1 5 2,7-3-3 0,-6-5-5 0,9 1 3-2,-5-6-9 2,7-1-4 0,1 4-2-2,7-5 4 3,6 0-3-2,5-2 12 2,9-1-7-2,2 1 2-1,3 0 4 2,8 0 6 4,-7 0 5-7,9-1-10 1,2-4-2 3,-7 0-10-2,5 0-4 2,-5 0 0-4,-4 0 2 5,2 0 2-3,-5 0-1 1,2 0 6-3,1 0 1 5,-1 0-4-4,0 0-4 3,2 0 4-2,-12 0-4 0,2 0 1 1,-2 0-4-1,-2 0 1 0,-4 0-3 0,2 0 0 2,-1 13 7-2,1 6 0-1,-4 5 5 2,1 10-7 0,-7 1-2 1,-5 6 4-4,-2 3-1 4,-4 0 3-2,-2 0-5 1,1-6-2-2,-5-5-2 4,-1-10 1 0,-1-6-2-5,-2-7 3 2,3-8-3-1,-3-2-1 3,0 0 0-5,0 0-8 5,0-17-3-1,0-18 3 0,0-9 8-1,0 0 1 0,7 9-5 1,0 8-1 0,7 2 3 0,1 2 3-2,-1 2-1 4,8 2 1-4,1 0 2 3,4-1-2-4,-3 7 0 5,2 4 3-1,1 5-1-2,1 4 3-3,3 0-3 4,6 0 5 1,3 0-1-2,2 0 1-1,7 0 0 2,2 7-3 0,7-1 0 1,2-3 0-4,5-3 3 4,4 0 1-2,2 0-1 2,0 0-3-3,-1 0-1 3,2 0 6-3,-9 0-6 3,-5-7 2-3,-10 0 5 2,-8-1-1 0,-8-1-4 0,3 2 3-1,-5 0-6-1,1 2 1 7,-3 0-3-6,0-1 0-2,-1-2 1 1,-1 5 0 1,-1 1 0 2,2-1 0-3,-3 1 2 1,-3-1 0 1,-3 3 1-2,1-4-2 2,-4 4-1 0,1-2-1 0,-2-3 1 0,0-3 0-1,3-3-1-1,-2-4 0 3,-2-9 0-2,-10-6 0 1,0-10 0 0,-3-10 0 1,0-2-3-3,0-4 0 1,-6 10-34 2,-1 12-5-2,7 8-34 1,0 21-27-3,0 5-81 3,15 0-159 0</inkml:trace>
    </iact:actionData>
  </iact:action>
  <iact:action type="add" startTime="21184">
    <iact:property name="dataType"/>
    <iact:actionData xml:id="d12">
      <inkml:trace xmlns:inkml="http://www.w3.org/2003/InkML" xml:id="stk10" contextRef="#ctx0" brushRef="#br2">15639 3210 172 0,'0'0'560'4,"0"0"-446"4,0 0-28 0,0 0-52 0,0 0-5-2,0 0 27 3,0 0 5-2,12-5 11 2,-12 29-35-2,2 5 1-1,5 2 3 2,-1-3-3 0,3-1-9 0,-2-5-10-2,1-3-10 2,2-4-6 0,8-8-3 1,2 2 3-4,7-4 1 3,8-3 2 0,2 1 3-2,5-3-1 2,0 0 0 0,1 0 0 2,-4 0 1-5,-4-5 2 4,1-9-3-2,-7 3 0 4,2 3 2-6,0 3 3 2,-4 5 7 4,-1 0-4-2,3 0-3-4,-5 0-1 0,-3 13-1 3,-1 12-4-1,-3 7-2 3,-2 7-2-7,-6 1 1 7,-3 10 1-3,1 0-3-1,1 1 2 2,-2-1-2 0,4-9-1 1,-6-5 0-4,4-12 2 4,-8-9-3-2,3-3 0 2,0-7 0-4,-3-5-1 3,1 0-2 0,11 0-4-1,-4-10-3 3,8-31 10-5,3-11 3 3,7-5-3 1,-2-2 1-3,4 11 0 1,-1 1 0 1,4 8 1 0,3 7 0-2,-2 4 9 3,8 8 4-2,9 3 7 1,9 3-5 1,8 5 3-2,10 4-5 1,0 5-2 0,6 0 4-1,0 0-2-1,4 0 0 1,-1 8-6 1,-2 6-4-1,4-7-4 3,1-3 4-3,1 1-4-1,-2-5 3 0,0 3-2 2,2-3 1 0,-3 0-1 0,0 0-2 0,5 0 1-2,-7 0 2 4,-8 0 0 0,-5 0 1-6,-9 0 6 3,-3 0-2 0,-4 4-1 2,-1-4-6-4,1 1 3 5,0-1 0-3,0 0-3 0,-6 4 2 1,2-4 0-2,1 2 10 3,-9 4-5-2,-4 1-1 3,-5 2-5-6,-10-6 4 6,-7-1-5-3,-3-2-1-1,-1 0-3 1,6 0 3 2,-3 0 0-2,-5 0 0-1,5-10-1 3,-4-7 1-3,-2-2-1 4,3-9 0-2,-2 1 0-3,-2-1-1 3,-4 10 2 0,2 6-1-2,-7 2 0 2,0 10 0 1,0 0-39-1,0 0-35-1,0 0-60 0,-7 0-60 0,-7 0-169 1,-4 0-393-2</inkml:trace>
    </iact:actionData>
  </iact:action>
  <iact:action type="add" startTime="22982">
    <iact:property name="dataType"/>
    <iact:actionData xml:id="d13">
      <inkml:trace xmlns:inkml="http://www.w3.org/2003/InkML" xml:id="stk11" contextRef="#ctx0" brushRef="#br2">3988 6104 940 0,'0'0'168'4,"0"0"-45"4,0 0-39 0,0 0-14 1,0 0-16-2,0 0-6-1,191-103-3 2,-127 57 19 0,6-7 16-2,4-4-10 2,13-4-2 0,8-6-14 0,8-5-7-1,8-4-15 0,9-7-6 2,-1 1-7-2,-4-6-7 3,-5-3 3-6,0 5-3 8,4 1 0-5,-5 6-8-2,-5 2-4 4,-6 0 0 5,-11 3 0-12,-11 4 0 3,-15 8 0 2,-12 12 0 1,-12 8 0 0,-13 15 0-1,-8 4 0 0,-9 11 0 1,0 7 0 1,-7-1 0-2,0 2 0-1,0-2 0 2,0 6 0-1,0 0 0-1,0 0 0 2,-30 10 0 1,-17 16 0-1,-3 5 0-2,-11 4 0 2,-5 4 0 0,1-1 0 1,-1-6 0-4,6-6 0 3,12-8 0 1,13-7 0-2,21-6 0-1,8 2 0 5,6-7 0-4,0 0 0 0,0 0-8-2,44-23-1 3,15-12 9 2,22-1-1-4,9-2 0 0,-4 2-2 3,-7 5-1-2,-20 11 2 2,-16 9 2-4,-15-1 1 4,-16 5 1 0,-9 7 0 0,4 0 0-2,-4 11 0-3,-3 28-1 4,0 9-1 0,0-1 3-2,0-4-1 2,0-10 1 0,-3-3-3 0,-7-5 3 0,5-6-3-2,-2-5-2 2,4-6-20 0,3-5-47-3,0-1-41 5,0-2-53-2,0 0-35 1,0 0-145-1,0-2-374-3</inkml:trace>
    </iact:actionData>
  </iact:action>
  <iact:action type="add" startTime="23852">
    <iact:property name="dataType"/>
    <iact:actionData xml:id="d14">
      <inkml:trace xmlns:inkml="http://www.w3.org/2003/InkML" xml:id="stk12" contextRef="#ctx0" brushRef="#br2">5989 3822 667 0,'0'0'256'4,"0"0"-78"4,0 0-58 0,0 0-62 0,0 0-22-2,0 0-5 3,80 17-11-2,-49-17-5 2,1-7 8-4,-3-19 7 3,2-1-14 0,-7-3-11 0,-3 5-3-2,-5 7-2 2,-6 7 0 0,-5 4 0 0,-2 5 2-1,-3 2-2 0,0 0 0 1,0 14 15 0,0 24-10-2,0 11-1 2,3 0 7 0,-2 6 11 0,6 3 4-2,-2 0 11 5,0-7-11 0,-2-6-7-5,0-11-10 2,-3-9-2-3,0-9-4 2,0-11-2 0,0-1-1-1,0-4-2 2,0 0-1 0,0 2-5-1,-30 4 5 2,-19 1-4-3,4-1-9 3,-5 0-17-2,8-2 9-1,13-3 8 3,3 3 12 0,12-4 4-2,7 0 0-1,7 0 1 1,0 0-1 1,0 0 1 1,0 0 9-3,24 0 20 1,20 0-17 1,8 0 31 2,14 0 4-3,0 0 14-1,2 0 6 2,-9 0-13-1,-6 0-10 1,-7 0-25-2,-9 0-14 3,-10 0-6-2,-9 0-5-1,-10 0-24 2,-5-4-110 0,-3 4-93 0,0 0-206-2</inkml:trace>
    </iact:actionData>
  </iact:action>
  <iact:action type="add" startTime="25089">
    <iact:property name="dataType"/>
    <iact:actionData xml:id="d15">
      <inkml:trace xmlns:inkml="http://www.w3.org/2003/InkML" xml:id="stk13" contextRef="#ctx0" brushRef="#br2">12416 6054 955 0,'0'0'138'7,"0"0"27"-1,0 0-17 3,0 0-44-4,0 0-15 3,177-193-13 0,-117 133-10 0,9-11 6-2,13-4-16 2,10-4-2 0,8-8-9 0,10-6-2-2,9-11-17 2,5 1-16 0,10-5-10 0,-3 2 0 0,0 2 0 0,-10-3 0 1,-8-3 0-2,-13 6 0-1,-12 4 0 3,-15 11 0 6,-14 16 0-13,-12 16 0 5,-13 13 0-1,-13 19 0 0,-8 9 0 1,-13 9 0 3,0 7 0-5,0 0 0 4,0 0 0-2,-17 7 0 0,-30 30 0 0,-21 11 0 2,-1 0 0-2,-10 0 0-1,3-8 0 2,8-4 0 2,9-9 0-1,17-7 0-4,15-7 0 3,16-7 0-2,5-6 0 3,6 0 0-5,0 0 0 4,0 0 0 1,0 0 0-1,17 0 0-2,32-23 0 4,22-4 0-2,5-5 0 0,12-1 0-4,0-6 0 4,-6 5 0 1,-8 5 0-2,-11 8 0-1,-15 4 0 3,-11 9 0-2,-15 2 0 2,-5 3 0-4,-10 3 0 4,-4 0 0-2,-3 0 0 2,0 0 0-4,0 0 0 2,0 5 0 2,0 28 0-1,0 9 0-2,-7-4 0 4,0-11 0-1,3-8 0-3,1-7 0 0,-3-8 0 0,6-4 0 2,0 0 0 1,0 0-44-3,0 0-68 3,0 0-59-1,0-10-57 0,0-3-120-3,0-1-424 5</inkml:trace>
    </iact:actionData>
  </iact:action>
  <iact:action type="add" startTime="25869">
    <iact:property name="dataType"/>
    <iact:actionData xml:id="d16">
      <inkml:trace xmlns:inkml="http://www.w3.org/2003/InkML" xml:id="stk14" contextRef="#ctx0" brushRef="#br2">14572 3661 742 0,'0'0'231'5,"0"0"-74"3,0 0-62 0,0 0-37-1,0 0-7 0,189-69 8 2,-144 40-4-2,0-7-12-1,1-7-17 2,-10-7-6 0,0-4-9 0,-7 5-4-2,-8 16-3 2,-10 10-3 0,-4 16 2 0,-6 7-2-2,-1 0 8 3,0 0 17-1,0 6 0 0,0 28-7-3,0 16-15 3,0 13 0 0,0 5 0 0,-1 8 8 0,1 10 1-1,0-4 2 5,0-3-9-1,0-13 1-9,0-16-5 6,0-14 0-3,0-7-1 3,0-10 1-2,0-7-1 2,0-5-1-1,0-2 0 2,-3-2-4-3,-15-1 3 3,-10-2-3-2,-5 0 4 3,-6 0-15-6,-5 0-5 6,-1 0 2-2,5 0 10 0,5 0-10-2,15 0-2 0,12 2 18 5,5-2 2-5,3 4 6-1,0 2 20 2,16-1 34 3,34 7-39-3,14-2 22-1,6-4 15 2,7-6-7 1,-1 0-16-2,3 0-18-1,-2 0-11 3,-12 0-4 1,-13-3-2-3,-16 0-4 0,-21 3-36-2,-8 0-76 3,-7 0-80-1,0 0-95 1,-7 13-474-1</inkml:trace>
    </iact:actionData>
  </iact:action>
  <iact:action type="add" startTime="31456">
    <iact:property name="dataType"/>
    <iact:actionData xml:id="d17">
      <inkml:trace xmlns:inkml="http://www.w3.org/2003/InkML" xml:id="stk15" contextRef="#ctx0" brushRef="#br2">5192 9833 270 0,'0'0'326'6,"0"0"-201"0,0 0 0 2,0 0-33 0,0 0-37 0,0 0-1-2,0 0-18 2,179 56-2 0,-131-8 19 0,4 10 0-2,-1 9-3 3,7 14-4-2,8 11-3 1,12 14-12-2,8 20 4 2,8 9-11 3,2 0-18-4,0 4 2-1,-3-9 7 3,-8-10 4-2,-12-17 3 1,-15-14-6-2,-18-29 3 3,-18-19-6-2,-9-16 0 1,-9-6 0-2,-4-6-12 2,0-3-1-1,0 5-1 1,0-3-1-2,0-2-3 3,0-4 2-2,0-1-5 1,-10-5 0-2,-9 0-3 2,-7 0-1 0,-11-19 1 1,-8-17 0-2,-10-3 7 1,-4 4-1-1,0 8 0 1,-3 5-6-3,5 8 0 3,8 0-6 1,7 7-4-2,15 4 7-1,9 0 1 7,8 3 9-9,10 0 4 3,0 0 4-1,2 3 19 2,34 23-5 1,15 5 7-2,8 5 4-1,8-3 7 3,3 2-3 0,-1-1 3-1,-6-1 2-1,-5-4 9 0,-13-2-13-1,-8-4 0 4,-16-13-2-6,-10-2-5 5,-7-4-15-2,2-4-10 1,7-4-2 0,8-37-1-2,3-21 1 5,0-11 0-4,-3-13 7-2,7-1-1 3,2-7 4-1,0 8-7 2,-1 23-2-4,4 10-1 4,-4 23 0-1,8 18-7-1,1 12-70-1,0 0-108 3,-31 23-161 3,-7 9-512-6</inkml:trace>
    </iact:actionData>
  </iact:action>
  <iact:action type="add" startTime="42627">
    <iact:property name="dataType"/>
    <iact:actionData xml:id="d18">
      <inkml:trace xmlns:inkml="http://www.w3.org/2003/InkML" xml:id="stk16" contextRef="#ctx0" brushRef="#br3">31141 3834 752 0,'0'0'177'6,"0"0"-18"1,0 0-16 0,0 0-25 0,0 0 1 1,0 0-14 0,0 0-46-2,95-12 9 2,-12 7-3 1,17 3-13-1,24-1-7-3,34 1-19 3,21-5-9 1,13-6-9-1,1-8-6 0,-8-5 0 2,-8 2 1-5,-14 5 4 2,-8 10 7 1,-21 9 3-2,-18 0-9 4,-33 0 0-4,-29 0 1 0,-30 0-5 2,-20 0-3-1,-4 0-1 2,0 0-8-3,-49 0-11 3,-46 6 19-1,-42 8 0 1,-28 5 1-5,-20 6 1 10,-9-1-1-9,-8 3 4 2,-7 1-2 0,-1-3 6-1,-1 1-3 1,24 0-6 1,30-5 0-1,37-4 0 1,42-9-1 0,32-6 2-1,24-2 0-1,22 0-1 1,0 0 4 2,68-8 2-1,43-22 3-2,57-11-6 5,38 0-1-4,23 0 0 0,-2 3-2-1,-20 14-5 1,-32 12 5 2,-27 12 1 0,-27 0 2-3,-26 0-1 1,-25 0 1 1,-30 0 3-2,-20 2-1 3,-16 2-2 1,-4-1-3-6,0 10-3 5,-47 4-4-4,-34 2 7 3,-35-3-1 0,-11-11 4 0,-7-5-3-2,0 0 3 2,18 0-1 1,11 0 1-1,13 0-2-3,19 0-1 4,19 0 1-2,19 0-2 1,21 0 3-1,14 0-2 1,26 12 3 2,63 7-3-3,40 0 0-3,22-2-6 4,1-7 3 2,-15-5-1-4,-26 1 4 0,-29 2 3 2,-38 1 3 0,-23-1-3 0,-18-6 2-3,-3 15-4 5,-30 7-1-3,-46 7-2 3,-24-1 2-5,-9-14 1 3,10-9 0 0,15-3 2 0,10-4-3-1,24 0 0-1,21 0-4 3,14 0-22-2,15 0-41 0,0 0-46 0,0 0-52 2,8 3-105-3,19 13-716 1</inkml:trace>
    </iact:actionData>
  </iact:action>
</iact:actions>
</file>

<file path=ppt/ink/inkAction2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12-10T04:43:00.50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7056">
    <iact:property name="dataType"/>
    <iact:actionData xml:id="d0">
      <inkml:trace xmlns:inkml="http://www.w3.org/2003/InkML" xml:id="stk0" contextRef="#ctx0" brushRef="#br0">24296 907 911 0,'0'0'147'6,"0"0"36"2,0 0-87 0,0 0-34-2,0 0 13 3,-246-58-28-2,50 58-1 2,-44 0 13-4,-31 41 3 3,-10 28-12 0,8 18-4 4,16 28-17-7,29 31-10 1,20 32-3 3,23 21 2-2,27 25-3 0,17 23-4 0,31 9 9 1,38 12 4 0,34 20-8-2,38 19-1 3,46 15-3-2,86 7-1 1,73-16-4-2,57-36 0 3,75-50 4-2,65-47-11 1,71-51-5-2,63-54 5 1,22-65 2 3,15-26-2-3,-5-88-2-1,-46-59-3 3,-38-56 5-1,-79-69 3 0,-98-63-3 0,-93-33-2-2,-94 0 2 4,-96 12 3-3,-63 19-3-1,-147 13 4 1,-118 4-2 1,-124 12 4 0,-114 38-6-2,-77 48-5 3,-61 65 3-2,3 68-12 3,48 68-116-6,453 67-191 4,68 63-107 0</inkml:trace>
    </iact:actionData>
  </iact:action>
</iact:actions>
</file>

<file path=ppt/ink/inkAction2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12-10T04:43:36.747"/>
    </inkml:context>
    <inkml:brush xml:id="br0">
      <inkml:brushProperty name="width" value="0.05292" units="cm"/>
      <inkml:brushProperty name="height" value="0.05292" units="cm"/>
    </inkml:brush>
  </inkml:definitions>
  <iact:action type="add" startTime="2936">
    <iact:property name="dataType"/>
    <iact:actionData xml:id="d0">
      <inkml:trace xmlns:inkml="http://www.w3.org/2003/InkML" xml:id="stk0" contextRef="#ctx0" brushRef="#br0">6019 6156 627 0,'0'0'317'4,"0"0"-194"-4,0 0 25 16,0 0-35-15,0 0-41 11,0 0-1-12,0 0-11 14,5 200 9-13,-5-129 0 12,-5 0-15-13,-1-4-15 16,-5-2-6-16,9-15-9 15,-3-7-13-15,-1-16 1 15,6-13 0-15,0-9 10 14,0-5-2-14,0 0 5 24,0 0-6-24,17 0 11 0,25 0-20 14,13 0-1-13,6 0 9 13,8 0-3-13,9-3 7 13,9-6-19-13,9-1-3 15,14-1 0-16,10 3 0 16,7-3 0-15,14 3 0 14,4 4 0-15,5 2 0 13,3-1 0-12,1 3 0 14,-11-5 0-15,-2 0 0 15,0-1 0-14,0-2 0 14,-4 0 0-15,-9 1 0 15,-5-5 0-14,-12 4 0 55,-4 5 0-55,-5-1 0-1,-5 4 0 0,-8 0 0 0,-2 0 0 0,-9 0 0 0,-3 0 0 0,-9 0 0 25,-3 0 0-24,-2 0 0-1,-3 4 0 13,3-4 0-12,-6 3 0 15,-2-3 0-16,2 0 0 15,0 0 0-14,4 0 0 14,-1 0 0-15,0 0 0 1,0 0 0 15,-7 0 0-15,-6 0 0 14,-8 0 0-15,-6 0 0 14,-10 0 0-13,-9 0 0 14,-6 0 0-15,-3 0 0 15,-3 0 0-15,1 0 0 19,-1 0 0-19,0 0 0 14,0 0 0-14,5-7 0 3,-5-33 0 22,0-28 0-24,0-23 0-1,0-2 0 15,0 9 0-15,0 15 0 14,0 13 0-13,0 24 0 14,0 25-57-15,8 7-178 42,2 38-112-41,7 22-806-1</inkml:trace>
    </iact:actionData>
  </iact:action>
  <iact:action type="add" startTime="4225">
    <iact:property name="dataType"/>
    <iact:actionData xml:id="d1">
      <inkml:trace xmlns:inkml="http://www.w3.org/2003/InkML" xml:id="stk1" contextRef="#ctx0" brushRef="#br0">15234 6132 873 0,'0'0'201'1,"0"0"-53"-1,0 0-10 17,0 0-95-17,0 0 1 0,22 183 6 17,-22-118-13-16,1-2 14 16,-1-4-5-17,4-11-10 16,-1-6 4-16,4-8-8 1,-1-6-7 14,-1-4-4-14,8-7-5 13,3-7 6-13,8 2 3 14,15-6-7-15,13-3 3 15,13-3 7-15,17 0 0 16,17 0-6-16,14-6 6 22,15-9-2-22,10 5 2 0,9-1-28 17,9 3 0-16,1 8 0 16,-5-3 0-17,5 3 0 16,-1-2 0-16,1-4 0 0,-1 2 0 16,-10-8 0-15,-12 7 0 27,-7-5 0-27,2 6 0-1,-7 4 0 0,-4 0 0 17,-5 0 0-16,-6 0 0 26,2 0 0-27,-6 0 0 1,-3 0 0-1,-8 0 0 13,-5 2 0-12,-8 0 0 15,-11 2 0-16,-13 2 0 16,-13-5 0-15,-15 3 0 14,-10-2 0-15,-6-2 0 15,-8 3 0-14,-3-3 0 15,0 3 0-16,0-3 0 2,0 0 0 69,0 0 0-71,0 0 0 0,0 0 0 0,0 0 0 0,0 0 0 0,0 0 0 0,0 0 0 0,0 0 0 0,0 0 0 12,0 0 0-12,0 0 0 15,0 0 0-15,0 0 0 16,0 0 0-16,0 0 0 17,0 0 0-17,0-49 0 15,1-25 0-15,-1-33 0 16,0-12 0-16,0-6 0 16,0 8 0-14,5 18 0-2,0 34 0 14,-2 27 0-12,4 26-22 14,0 12-154-16,2 28-94 18,5 27-374-18</inkml:trace>
    </iact:actionData>
  </iact:action>
  <iact:action type="add" startTime="6956">
    <iact:property name="dataType"/>
    <iact:actionData xml:id="d2">
      <inkml:trace xmlns:inkml="http://www.w3.org/2003/InkML" xml:id="stk2" contextRef="#ctx0" brushRef="#br0">25100 10364 290 0,'0'0'159'1,"0"0"-11"15,0 0 13-14,0 0-49-2,0 0 23 15,0 0-18-14,0 0-26 16,0-9-16-16,0 9-15 16,0 0-10-17,0 5 7 17,0 0-15-17,3 1-3 1,4 0-4 14,-1-1 1-14,0 3-7 15,2-2-1-16,2 3-3 17,3-1 8-17,-2 0-1 16,2 3-3-15,2 1 1 15,3 4 5-15,4 2-9-1,0-2-2 16,11 3-5-15,-7-2-4 16,5 0-4-17,2-1 0 16,-6-1-2-15,7 0 1 0,1 1-1 16,3 1 1-17,1 2 4 19,1 1-3-19,-1 1 4 1,1 6-3 15,4 6-9-16,-5 6-3 17,1 2 0-16,-5-1 0 15,-1-1 0-16,-6-9 0 17,-6-5 0-16,-5-9 0-1,-8-5 0 15,-4-2 0-14,-2-4 0 15,4-3 0-15,2 1 0 14,6-3 0-15,6 0 0 16,8-14 0-16,3-27 0 17,5-10 0-16,-3-4 0-1,-1 2 0 16,-3 7 0-16,-2 8 0 33,-1 2 0-33,-7 3 0 1,2 6 0-1,-3 3 0 16,2-1 0-16,-3 2 0 1,-1 2 0 15,3 5 0-15,-2 3 0 15,-6 1 0-16,0 9 0 17,1-2 0-17,-2 5 0 17,5-3 0-17,-1 3 0 2,4 0 0 15,2 0 0-17,3 0 0 17,10 0 0-17,8 8 0 17,7 9 0-16,9 2 0-1,6 6 0 17,0 8 0-17,11 5 0 5,-1 3 0 13,-4-3 0-18,10-6 0 19,-3-1 0-19,-1-10 0 1,-3-6 0 16,-2-3 0-17,-5-5 0 17,-8-4 0-16,-13-1 0 17,-8-2 0-18,-9 0 0 0,-8 0 0 16,-6 0 0-15,-3 0 0 15,-10 0 0-16,4 0 0 17,-3 0 0-15,3 0 0-2,-4 0 0 17,3 0 0-17,-4 0 0 17,0 0 0-17,0 4 0 15,0-4 0-15,0 0 0 15,0 0 0-15,0 0 0 16,0 0 0-15,0-6 0 15,-31-24 0-15,-11-12 0-1,-12-2 0 17,1-4 0-17,-4 0 0 19,2 5 0-19,0-3 0 1,2 5 0 16,3 3 0-16,4-5 0 3,1 3 0 14,-1 1 0-18,4 2 0 20,3 1 0-20,6 10 0 0,6 3 0 17,8 3 0-17,3 1 0 21,6-3 0-19,10-9 0-2,0-6 0 14,0-5 0-13,0-4 0 16,21 2 0-17,3-5 0 19,3-2 0-19,6-2 0 0,-1-4 0 19,8-4 0-18,2-1 0 0,7-10 0 16,6-7 0-17,3 0 0 18,6-9 0-17,0 0 0 0,8 2 0 17,2-1 0-18,1 3 0 16,-2 9 0-15,3-6 0 16,0 6 0-17,-2-8 0 0,-1-4 0 19,-4-5 0-18,4 1 0 15,-6-3 0-16,-4 10 0 3,-4 5 0 20,-5 2 0-23,-8-9 0 0,-3 2 0 19,-1-3 0-19,-2 4 0 19,3 13 0-19,5 4 0 0,-3 9 0 18,-2 5 0-16,-4 8 0-1,-2 6 0 15,-3 5 0-16,2 0 0 17,-3 5 0-16,8-2 0 17,4-5 0-18,6-6 0 0,4-2 0 20,1-7 0-19,3-3 0 16,-4 5 0-17,-7 4 0 0,-5 9 0 17,-5 4 0-16,-7 1 0 16,1 3 0-16,-2 2 0 1,2-2 0 16,1 2 0-18,-1-2 0 19,0 2 0-18,1 4 0-1,-10 4 0 17,2 0 0-16,-4 3 0 16,-1 4 0-16,2-7 0 15,-3 8 0-15,-1-3 0-1,0 0 0 20,-5 7 0-20,3 0 0 0,-8 0 0 18,5-4 0-18,-5-3 0 20,2 2 0-19,-4-9 0-1,-1-5 0 19,-5-15 0-19,0-16 0 2,0-13 0 22,0-8 0-24,-21-5 0 0,-6 0 0 19,-4 4 0-19,-1 12 0 18,2 16 0-18,5 21 0 0,0 28 0 18,3 19-92-17,8 60-114 18,14-24-173-19,0 8-87 0</inkml:trace>
    </iact:actionData>
  </iact:action>
  <iact:action type="add" startTime="9541">
    <iact:property name="dataType"/>
    <iact:actionData xml:id="d3">
      <inkml:trace xmlns:inkml="http://www.w3.org/2003/InkML" xml:id="stk3" contextRef="#ctx0" brushRef="#br0">28115 11567 821 0,'0'0'162'1,"0"0"15"-1,0 0-60 18,0 0-33-18,0 0 13 20,0 0-22-20,0 0-5 0,102 22-7 17,-66-36-7-17,5-14-13 19,4-10-22-19,6-19-8 0,4-17-4 16,7-13-6-16,-5-6 1 19,-6 2 0-19,-3 9-1 16,-7 19 0-16,-13 23 0 16,-8 14 0-15,-7 18 4-1,-10 8 3 17,-3 0 14-16,0 0 10 2,0 47 8 14,0 33-31-17,0 31-7 19,0 26-1-19,-3 19-1 3,-3 17 3 15,6 12-2-18,0 12 2 18,0 2-3-18,0-7 2 1,2-11 2 17,17-26-1-18,0-20 1 18,-4-22-3-18,5-24 3 3,-5-17-5 14,1-17 3-16,-3-24-1 19,-5-8-3-19,2-9 1-1,-4-11 1 18,-1 0-2-18,-2-3 0 2,-3 0-1 16,0 0 1-18,0 0 2 18,0 0 0-18,0 0-2 19,-41 0-2-19,-29 0 1 0,-28 0 1 17,-17 0 0-17,-8 0-1 3,4 0-1 18,15 0 1-21,11 0 2 2,17 0-2 18,18 0 1-20,18 0 0 17,18 1 0-17,15-1 0 0,7 0 0 18,0 0 1-18,0 0-1 19,35 0 8-18,27 0-3-1,26 0-3 16,23 0 1-16,33-10 5 18,21-4-8-17,-1-8 0 16,-8 0 0-16,-15 0 0-1,-22 3 0 19,-8 5 0-17,-12 4 0 15,-6 0 0-16,-13-2 0-1,-12 4 0 19,-14 0 0-18,-18 0 0-1,-8-1 0 19,-9 4 0-19,-11 0 0 3,-5 1 0 15,-3 4 0-18,0 0 0 22,0 0 0-22,0 0 0 0,0 0 0 19,0 0 0-19,0 0 0 0,0 0 0 17,-6 0 0-17,-12 0 0 21,-3 0 0-21,-7 0 0 0,-2 0 0 23,-4 0 0-23,-4 0 0 0,3 0 0 16,-16 0 0-16,-26 0 0 20,-29 0 0-19,-31 0 0-1,-27 0 0 19,-12 0 0-19,-7 0 0 17,11 0 0-16,19 0 0 0,24 0 0 17,30 0 0-18,21 0 0 19,26 0 0-18,21 0 0 0,16 0 0 14,12 0 0-15,3 0 0 18,0 0 0-16,0 0 0-2,0 0 0 17,24 0 0-17,11 0 0 19,6 0 0-18,-5 0 0 1,-4-3 0 17,-4 1 0-19,0 0 0 19,-1-1 0-19,8 0 0 0,2 3 0 18,5 0 0-18,16 0 0 18,11 0 0-18,14 0 0 1,10 0 0 15,2 3 0-15,-13 4 0 24,-12 0 0-25,-12 1 0 0,-13 0 0 2,-11-2 0 18,-7-1 0-20,-9-3 0 3,-2 1 0 22,-11-3 0-25,-5 3 0 0,0-3 0 18,0 0 0-18,0 0 0 18,0 0 0-18,0 0 0 0,-11-33 0 17,-23-22 0-17,-7-16 0 19,6-19 0-18,1-20 0-1,10-10 0 18,6-11 0-18,4 2 0 16,2 7 0-16,8 4 0 3,-6-1 0 19,5 0 0-22,-8 0 0 0,2 8 0 21,-2 13 0-21,4 10 0 1,2 11 0 17,5-2 0-18,-1 1 0 21,3 8 0-20,0 5 0-1,0 12 0 16,0 10 0-16,0 13 0 19,0 5 0-17,0 11 0-2,0 6 0 18,0 2 0-18,0 2 0 20,0 0 0-20,0-1 0 0,0-2 0 19,0 0 0-19,0-1 0 18,0 0 0-18,0 0 0 0,0-9 0 18,0-4 0-17,5-13 0 15,8-4 0-16,0 0 0 1,-2 6 0 18,-4 12 0-18,-5 9 0 20,-2 5 0-21,0 6 0 0,0 0 0 19,0 0 0-18,0 23 0-1,-12 20 0 18,-22 12 0-18,-11 9 0 18,-7 15 0-17,-6 8 0 0,-5 5 0 17,-4 6 0-18,-2-4 0 4,3-6 0 18,7-9 0-22,4-11 0 0,3-7 0 20,4-9 0-20,8-8 0 19,5-9 0-19,8-8 0 0,13-10 0 17,4-10 0-17,6-1 0 19,4-6 0-18,0 0 0-1,0 0 0 21,0 0 0-20,35 0 0-1,12-16 0 17,12-18 0-17,11-6 0 20,7-8 0-20,-1-14 0 1,3-1 0 16,-2-8 0-16,-2 0 0 16,-6-2 0-16,-11-3 0 0,-6 4 0 20,-7 3 0-19,-8 13 0-2,-6 11 0 19,-10 16 0-19,-11 9 0 3,-1 14 0 16,-7 6 0-19,-2 0 0 3,0 0 0 16,0 28 0-19,0 35 0 21,-11 25 0-21,-3 16 0 0,0 15 0 19,-4 13 0-18,5 16 0-1,3 15 0 19,4 5 0-19,6 2 0 20,0-15 0-19,0-7 0-1,13 0 0 17,7-6 0-17,8-10 0 2,-3-18 0 17,-3-26 0-18,-7-17 0 23,-8-19 0-24,4-14 0 0,-9-13 0 24,2-11 0-23,-4-7 0-1,3-1 0 0,-3-3 0 22,0 2 0-22,0-2 0 0,0 6 0 20,0 1 0-20,3 2 0 20,-3-2 0-20,0-1 0 0,0-4 0 17,0-5 0-15,0 0 0-2,0 2 0 21,0-2 0-21,0 0 0 18,0 0 0-17,0 0 0-1,0 0 0 20,0 0 0-20,-19 0 0 0,-23 0 0 92,-19-2 0-92,-15-15 0 0,-6 1 0 0,-6 0 0 0,3-1 0 0,6-2 0 0,14 0 0 1,10 5 0-1,17-3 0 0,17 13 0 0,10-2 0 0,9 3 0 18,2 3 0-18,0-3 0 3,6 0 0 15,52-2 0-18,43 2 0 19,42-3 0-19,30 4 0 0,34-6 0 19,11-1 0-19,-17 2 0 25,-22 1 0-25,-38-2 0 0,-26 0 0 2,-21 0 0 20,-29-3 0-22,-20 5 0 0,-22-3 0 25,-13 7 0-25,-3 0 0 1,-4-1 0 19,-3 3 0-19,-10 0 0-1,-55 0 0 20,17 0-246-20,-3 0-186 0</inkml:trace>
    </iact:actionData>
  </iact:action>
</iact:actions>
</file>

<file path=ppt/ink/inkAction2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12-10T04:44:36.168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act:action type="add" startTime="4303">
    <iact:property name="dataType"/>
    <iact:actionData xml:id="d0">
      <inkml:trace xmlns:inkml="http://www.w3.org/2003/InkML" xml:id="stk0" contextRef="#ctx0" brushRef="#br0">7621 2569 1004 0,'0'0'181'4,"0"0"-19"3,0 0-16 1,0 0-60-2,0 0-3 2,0 0 12 1,-6 19-18-1,6-19-28-3,0 0-9 4,40 0-20-2,29-32-7 1,16-28 2 1,22-26-4-4,20-30 5 3,14-16-1 0,-2 3-6 1,-12 14 0-3,-20 21 7 7,-20 22-16-6,-17 14 0-2,-8 18 0 1,-17 7 0 1,-8 10 0 2,-9 7 0-4,-17 5 0 4,-4 9 0-2,-7 2 0 1,0 0 0-2,0 0 0 2,0 0 0 0,0 0 0-1,-31 0 0 3,-14 0 0-5,-17 0 0 3,6 0 0 0,-5 8 0 0,2 11 0-2,8 0 0 5,2 0 0-5,12-2 0 0,9-3 0 2,14-6 0 0,5-8 0-2,9 0 0 0,0 0 0 4,0 0 0-4,0 0 0 4,31 0 0-5,29-8 0 3,26-20 0 0,7-4 0 0,1 4 0-2,-13 6 0 1,-15 8 0 2,-17 9 0-2,-13 5 0 1,-7 0 0-2,-9 0 0 3,-7 28 0 0,-11 6 0-2,-2 16 0 1,0 5 0-1,-8 1 0 2,-15-8 0-3,2-12 0 1,3-14 0 0,2-15 0 2,11-5 0-5,-1-2 0 4,6 0-59 1,0-40-99 1,0-28 17-2,0-18-47-3,6 46-126 4,9 10-250-1</inkml:trace>
    </iact:actionData>
  </iact:action>
  <iact:action type="add" startTime="4990">
    <iact:property name="dataType"/>
    <iact:actionData xml:id="d1">
      <inkml:trace xmlns:inkml="http://www.w3.org/2003/InkML" xml:id="stk1" contextRef="#ctx0" brushRef="#br0">9449 899 202 0,'0'0'786'2,"0"0"-641"2,0 0-11 14,0 0-35-3,0 0-40-15,0 0-18 0,-78 58 12 5,28-5 0 4,2 6 4-3,4 1-17 2,17-4-2 0,9-3 4 1,18-3-16-4,0-7-12 6,21-4-6-7,40-13 2 5,12-9-2-4,9-17-6 3,-1 0-2 11,-9-14 0-17,-17-42 0 4,-8-27-5 2,-19-11-14-2,-22-12-6 0,-6 0-30 1,-19 3-11 1,-36 17-17 0,-8 18-51-1,29 59-90-1,3 9-226 2</inkml:trace>
    </iact:actionData>
  </iact:action>
  <iact:action type="add" startTime="5930">
    <iact:property name="dataType"/>
    <iact:actionData xml:id="d2">
      <inkml:trace xmlns:inkml="http://www.w3.org/2003/InkML" xml:id="stk2" contextRef="#ctx0" brushRef="#br0">17171 2855 953 0,'0'0'183'4,"0"0"-9"4,0 0-18-1,0 0-79 0,147-154 7 1,-87 81-9 0,11-23-8-2,22-21-8 3,6-15-13-1,15-5-5 1,4-2-7 32,1 4-6-38,-6 7-3-2,-8 8 2-1,-13 8-9 0,-10 10-18 0,-9 12 0 6,-15 11 0 2,-14 16 0 0,-15 18 0-2,-10 21 0 6,-14 14 0-8,-5 7 0 5,0 3 0-4,0 0 0 3,0 0 0 0,-28 0 0-2,-28 30 0 3,-20 8 0-3,-3 3 0 5,-5-3 0-7,8-2 0 6,10-12 0-2,11-7 0-1,13-6 0 3,16-5 0-5,18 0 0 4,4-6 0-5,4 0 0 4,0 0 0-1,0 0 0 1,8 0-3 0,27-6-2-2,20-16 5 2,9-2-1 0,5-3-1 1,6-4 2-4,-2 0 1 5,-10 4-1-1,-5 6 0-1,-15 12 0 0,-10 9 4-3,-9 0-1 5,-5 4 0-4,-9 32-3 0,-2 8 0 0,-8 3 0 2,0-6 0 0,0-8 0 0,0-8 0-2,-3-9-21 2,-7-11-33 0,8-5-29-2,-1 0-47 2,3 0-33 0,0-38-93 1,0 11 54-1,0-6-480 1</inkml:trace>
    </iact:actionData>
  </iact:action>
  <iact:action type="add" startTime="6540">
    <iact:property name="dataType"/>
    <iact:actionData xml:id="d3">
      <inkml:trace xmlns:inkml="http://www.w3.org/2003/InkML" xml:id="stk3" contextRef="#ctx0" brushRef="#br0">19086 655 493 0,'0'0'400'3,"0"0"-258"2,0 0-28 4,0 0-46-1,0 0-15-1,0 0 11 2,53-34 5-3,-73 34-30 2,-13 0 12 1,-6 16-15-5,9 10 14 4,5 11 0 1,11 9-15-1,14 5-14-2,0 3-11 1,4 0-5 1,38-14-2 0,12-11 0-1,1-22 1 0,6-7-3 1,-1-7-1 2,-3-41-1-4,-8-7-1 2,-18-5 2 0,-20-5-5 0,-11-1 1-3,0-5-11 5,-27 3-19-3,-25 6-18 3,-15 6-42-4,-11 16-80 0,41 40-28 2,-2 0-339 3</inkml:trace>
    </iact:actionData>
  </iact:action>
  <iact:action type="add" startTime="8153">
    <iact:property name="dataType"/>
    <iact:actionData xml:id="d4">
      <inkml:trace xmlns:inkml="http://www.w3.org/2003/InkML" xml:id="stk4" contextRef="#ctx0" brushRef="#br0">6249 3410 196 0,'0'0'255'5,"0"0"-128"4,0 0-24-1,0 0 5-2,0 0-17 2,0 0-12 0,0 66-40 0,0-50-5-2,0-5 14 2,0-2-11 0,9-2-8-1,7 1 6 0,2-3-8 0,8-1-8 2,9-2-3-2,2-2-1 0,5 0 3 0,6 0 3 2,1-2 3-2,9-21-3 3,1-1-5-4,1 0 8 3,0 5-14-2,-5 6 2-1,0 6 10 2,0 7 15 0,-7 0 1 0,0 7-10-2,-6 25 2 3,-1 8-8-2,-8 7-2 2,-2 7-7-4,-11 4 3 3,-3 2-8 0,-5-8-4 4,-6-6 3-9,-3-3-3 5,-2-17-2 0,-1-6-1-2,0-15-1-1,0-3-1 4,0-2 0-1,4 0-4 0,-1-19-4-2,1-27-2 3,5-9 9-1,4 6 2 0,8 11-2-2,5 7 2 4,4 7 0-4,11 5 2 3,7 5-2-4,10 2 3 3,9 10-2 0,3-1 3 0,11 1-1 0,7-1 4-2,6-6-4 3,16 1 5-2,6-1 4-1,7-8 0 2,-6 0 4 0,0-5-4 0,-14-5 5-2,-12 2-5 3,-12-8 1-2,-12-1-5 1,-9-8-8-2,-12-5 0 3,-5-2-1-2,-4 11 0 2,-12 10-17-4,-4 11-32 4,-8 16-28-2,7 1-66 0,-20 0-132 0,4 17-813 0</inkml:trace>
    </iact:actionData>
  </iact:action>
  <iact:action type="add" startTime="9520">
    <iact:property name="dataType"/>
    <iact:actionData xml:id="d5">
      <inkml:trace xmlns:inkml="http://www.w3.org/2003/InkML" xml:id="stk5" contextRef="#ctx0" brushRef="#br0">15257 3191 628 0,'0'0'134'5,"0"0"7"0,0 0-59 3,0 0-41 0,0 0 4 2,0 0-1-6,11 5-18 5,-11 14 27-1,0 1-9 0,0 3-13-2,3-7 1 2,15 2-5 0,4 4-12 0,10 1-7-2,8-2-1 2,3-8 2 0,2-1-6-1,1-7 7-1,-4-5 0 3,0 0 5 3,2 0-3-8,-7 0 0 6,-1 0-7-1,-3 0 6-6,-2 0-2 6,-7 0 13-4,-3 0-2 2,-3 0-6 2,1 12 1-1,-8-2-1-1,6 6-4 0,-7 8-6 1,2 10 4 1,1 9-1-1,-6 7-3-2,1 5 2 4,-6 4-5-5,2-1 1 3,-4-6-1-1,0-8-1 2,0-17 1-2,0-10-1-2,0-9 3 3,0-8-6 0,0 0-1 1,0 0-4-4,7-41-15 3,-1-22 22 0,7-11-1 0,1 2 4-1,4 12-2 0,7 9 0 2,2 13 1-2,0 7 1 1,7 4-2-2,5 8 4 4,1 0 6-3,12 2-7-2,6 1 1 4,8 1 0-2,9 3 1 3,12 1 6-2,1 5 2-1,1 6 10-2,1 0-3 5,4 0 5-6,4 0-10 4,0 0-4 3,11 0-2-5,-6 0-2 0,-3 0-1 2,-3 0-4-1,-5 0 0 1,-4 0-2 0,0 0 1-1,-3 0 0 1,0-5 8 2,-5 2 4-4,-8 0-2 0,-4 3 0 1,-12 0-4 1,-9-3 0-2,-8 3-6 2,-5-3 2 3,-7 3-3-4,-3 0 3-2,-4 0 4 3,-1 0 0 0,-3-2-3 0,-1 2 0-3,-2 0 7 4,-6 0-5-2,6 0 0 1,-3 0-4 0,-1 0 1-3,3 0-3 3,3-6 0 1,8 4 0-1,12-2 0 0,2-1 1-1,-8 3-1 0,0 0 4-1,-10-2-4 3,-2-2 1 0,-3-7-1 0,2-8-3-4,5-15 2 2,-3-5-1 0,1-3 1 2,-4-3 0-3,1 4 0 1,-8 4 0 1,-2 6-11 3,-6 11-70-7,0 3-49 4,0 19-150-1,-17 0-189 0</inkml:trace>
    </iact:actionData>
  </iact:action>
  <iact:action type="add" startTime="12069">
    <iact:property name="dataType"/>
    <iact:actionData xml:id="d6">
      <inkml:trace xmlns:inkml="http://www.w3.org/2003/InkML" xml:id="stk6" contextRef="#ctx0" brushRef="#br0">3614 6476 903 0,'0'0'171'4,"0"0"-9"5,0 0 6-5,0 0-42 4,0 0-10-2,0 0-4 3,69-88-22-1,-32 58-17-2,2 0-7 2,11-2-6 0,0-6-60 0,8-8 0 0,7-7 0-3,1-5 0 3,8-2 0 0,-2-2 0-1,7-5 0 1,-3 4 0 2,0 1 0-3,3-1 0 0,-4 6 0 1,5 1 0-2,6-3 0 4,-1-1 0-2,9-5 0 0,-4-5 0-2,2-2 0 1,-10 5 0 1,-9 4 0-1,-9 5 0 1,-6 12 0-2,-9 8 0 4,-1 3 0-6,-2 5 0 4,0-3 0 1,0-3 0-2,2 0 0-1,-3-2 0 3,-2 2 0-2,-4 4 0 0,-2 4 0 2,-6 1 0-3,-7 8 0 4,-5 0 0-4,4 2 0 1,-5 1 0 4,1 0 0-6,-1-4 0 3,0 4 0-3,-4-3 0 7,2 2 0-8,-6 6 0 2,-2 1 0 2,-3 0 0 0,-3 6 0 0,0-2 0 1,2 0 0-4,-1 3 0 3,-3 1 0 0,0 0 0 0,0 2 0-1,-7 0 0 0,-36 0 0 3,-16 0 0-4,-18 0 0 0,2 4 0 3,-1 19 0 0,2 4 0 0,8 0 0-3,11 1 0 0,4-3 0 1,17-4 0 3,9-4 0-6,14-7 0 4,4-7 0 1,7 3 0-4,0-3 0 2,0-3 0 2,24 0 0-1,35 0 0 0,23 0 0-1,5-14 0 0,8-11 0 2,-8-4 0-2,-9 1 0-1,-19 1 0 2,-12 6 0 0,-16 6 0-1,-15 7 0 1,-8 4 0 2,-3 4 0-5,1 20 0 3,-6 37 0-2,0 23 0 4,0 5 0-3,-19 2 0 0,-9-7 0 0,1-13 0 0,2-14 0 1,10-15 0-2,0-16 0 3,14-8 0-2,-2-9 0 0,3-5 0 0,0 0 0 1,0 0 0 0,0 0 0 0,0-33-154-2,0-7-145 2,0 20-64 1,0 4-566-2</inkml:trace>
    </iact:actionData>
  </iact:action>
  <iact:action type="add" startTime="13265">
    <iact:property name="dataType"/>
    <iact:actionData xml:id="d7">
      <inkml:trace xmlns:inkml="http://www.w3.org/2003/InkML" xml:id="stk7" contextRef="#ctx0" brushRef="#br0">5603 4031 236 0,'0'0'596'5,"0"0"-378"3,0 0-49 0,0 0-41-2,0 0-28 2,0 0-17 0,0 0 21 0,-71 24-22-1,13-13-6 0,-5 0-22 3,-3-5-12-4,6 0-14 0,7-4-12 2,6-2-12 0,18 0-2 1,12 0-2-4,12 0-10 3,5 0-55 0,0-2-63 1,17-21-21-4,20-2-74 4,-19 20-38-2,-5 2-297 1</inkml:trace>
    </iact:actionData>
  </iact:action>
  <iact:action type="add" startTime="13546">
    <iact:property name="dataType"/>
    <iact:actionData xml:id="d8">
      <inkml:trace xmlns:inkml="http://www.w3.org/2003/InkML" xml:id="stk8" contextRef="#ctx0" brushRef="#br0">5383 3944 15 0,'0'0'943'3,"0"0"-734"5,0 0-12-2,0 0-69 2,0 0-47 0,55 168-8 0,-55-112-19-2,1-5-17 3,-1-4-30-2,4-5-7 3,3-13-3-5,-2-5-34 3,6-4-59 0,0-14-46 0,-7-6-92-4,5 0-200 5</inkml:trace>
    </iact:actionData>
  </iact:action>
  <iact:action type="add" startTime="13836">
    <iact:property name="dataType"/>
    <iact:actionData xml:id="d9">
      <inkml:trace xmlns:inkml="http://www.w3.org/2003/InkML" xml:id="stk9" contextRef="#ctx0" brushRef="#br0">5790 3806 692 0,'0'0'232'6,"0"0"-62"0,0 0-56 2,0 0-48-2,0 0-20 3,174-142-2-1,-149 106-8-1,5 0-20-1,-8 4-7 2,1 4-3 0,-8 9-2 0,-6 9 2-1,-5 2-2 1,-1 8-2 0,-3 0 9-1,0 0 29-1,0 10 8 3,0 37 1-2,0 19-44 2,0 16 21-4,0 5 9 5,0-2-6 2,5-3 0-1,1-8 3-10,4-11-16 5,-2-8-1 2,2-9 4-1,-5-7-11-1,-5-9-3 4,0-6-4-2,0-7-1-2,0-7-2 1,0-1 1 0,-23-6-4 2,-14-3-2-1,-5 0-7-3,-6 0-9 7,4 0-6-7,2 0 4 3,3 0 5-3,8 0 5 3,12 0 15 0,11 0 0 0,5 0 1-2,3 0 1 4,0 0 9 0,0 0 30-5,30 0 36 2,27 0-57-1,20 5 31 3,17-5 5-1,3 0-6-1,1 0 4-1,-7 0-44 4,-15 0-10-4,-19 0 0 1,-15-8 0 1,-11-1 0 4,-12 5 0-1,-10-2 0-9,-9-3-95 4,0 4-122 0,0 2-159 2,-21 3-203-2</inkml:trace>
    </iact:actionData>
  </iact:action>
  <iact:action type="add" startTime="15120">
    <iact:property name="dataType"/>
    <iact:actionData xml:id="d10">
      <inkml:trace xmlns:inkml="http://www.w3.org/2003/InkML" xml:id="stk10" contextRef="#ctx0" brushRef="#br0">12026 6387 517 0,'0'0'683'5,"0"0"-580"0,0 0 57 4,0 0-73-2,0 0-17-1,0 0 23 3,128-132-4-2,-67 69-13 2,11-8-9-3,8-3 1 1,2-2-34 1,2-2-34 1,-2 5 0-4,-1 2 0 3,0 2 0 0,3 0 0 0,6 0 0-2,10-10 0 5,7-4 0-5,-1-5 0 4,-3 2 0-4,-3 11 0 2,-2 8 0-1,-10 13 0 1,-2 0 0-3,2-4 0 4,-4 1 0-2,-5-11 0 1,-2-10 0 2,-10-3 0-3,-3-2 0 3,-9 8 0-3,-4 13 0-4,-5 10 0 4,-11 18 0 2,-4 7 0-2,-7 8 0 0,-2 9 0 0,-10 3 0 2,-3 0 0-1,-2 4 0-1,-7 1 0-1,0 2 0 3,0 0 0-2,0 0 0-1,0 0 0 2,-28 0 0 0,-25 0 0 1,-19 12 0-4,-9-5 0 3,-5 2 0 0,1-1 0 1,3 0 0-4,6 3 0 4,15-1 0-2,12 2 0 4,19-5 0-5,12-3 0-1,12-1 0 3,6-3 0 0,0 0 0-1,0 0 0 0,40 0 0 3,32 0 0-4,19 0 0 0,-6 3 0 3,-6-1 0-1,-11 0 0 1,-13 4 0-5,-13-6 0 5,-5 0 0-1,-10 0 0 0,-6 0 0-2,-9 0 0 1,-7 0 0 1,-5 0 0 1,0 0 0-1,0 0 0-2,0 3 0 3,0 22 0-3,0 4 0 2,-7 10 0-2,-9-9 0 4,3-5 0-4,6-6 0 0,3 3 0 3,0 4 0-2,4 14 0 2,0 11-38-4,0 14-138 3,4 4-77 1,-1-50-80-1,-3-8-529-2</inkml:trace>
    </iact:actionData>
  </iact:action>
  <iact:action type="add" startTime="16050">
    <iact:property name="dataType"/>
    <iact:actionData xml:id="d11">
      <inkml:trace xmlns:inkml="http://www.w3.org/2003/InkML" xml:id="stk11" contextRef="#ctx0" brushRef="#br0">14116 3801 646 0,'0'0'293'3,"0"0"-102"4,0 0-10 1,0 0-36 1,0 0-21-4,0 0-12 4,164-19-23-2,-118 19-30 2,8 0-11-4,1 0-25 3,0 0-8 0,-13 0-11 0,-2 0-4-2,-14-3-2 3,0-13-47-2,-9-9-80 2,-7-7-66-2,-10 17-107 0,0 4-241 1</inkml:trace>
    </iact:actionData>
  </iact:action>
  <iact:action type="add" startTime="16365">
    <iact:property name="dataType"/>
    <iact:actionData xml:id="d12">
      <inkml:trace xmlns:inkml="http://www.w3.org/2003/InkML" xml:id="stk12" contextRef="#ctx0" brushRef="#br0">14807 3659 596 0,'0'0'328'5,"0"0"-142"3,0 0-33-4,0 0-59 5,0 0-6-1,0 0-21 0,126-14-23-1,-93-3-5 0,4-7-15 1,3-8-11 0,-2-10-1-2,-3-2-8 2,-8 0-2 1,-9 4-2-2,-5 9 1 2,-8 10-2-3,-2 13 1 3,-3 4-1-3,0 4 0 0,0 0 1 2,0 16 2 0,0 23 3 0,0 14 2-2,-7 1 1 2,6 4 4 0,-2 2 0 1,3 2 7-4,0 7-14 3,0 2 10 0,0-2-8 0,0-4 4-2,0-7-4 2,0-10 2 3,0-9-7-4,0-18 0 1,-13-4-3-2,-5-8 1 1,-9-6-4 0,-10-1 2-1,-9-2-3 3,-5 0 3-2,0 0-4 2,5 3-8-4,6-1 1 4,12-2 8-1,10 2 3 1,12-2 2-5,3 4 1 4,3-4 1 0,0 4 8 0,0-2 17-2,43-2 32 3,16 0-53-1,16 0 29-1,14 0 8 1,4-14 6-2,11-3-7 4,-4 0-4-4,-10 5-20 0,-13 3-18 3,-21-1 0 0,-15 7 0-1,-16-3 0-3,-13 6 0 4,-7 0 0-3,-1-3 0 3,-4 3-45-5,0 0-86 5,-19 3-67 0,-8 13-105-1,-1 6-152-2</inkml:trace>
    </iact:actionData>
  </iact:action>
  <iact:action type="add" startTime="22768">
    <iact:property name="dataType"/>
    <iact:actionData xml:id="d13">
      <inkml:trace xmlns:inkml="http://www.w3.org/2003/InkML" xml:id="stk13" contextRef="#ctx0" brushRef="#br1">30246 18079 589 0,'0'0'250'7,"176"-60"-13"0,-89 41-37 2,21 9-29-4,16 2-12 3,34 8-34 0,17 0-30 0,23 0-27-2,23 0-24 2,3 0 3 3,1 0-17-5,0 0-15 5,-25 0 2-5,-19 0-17 0,-25 0 0 1,-19 0 0-1,-29 0 0 3,-26 0 0 0,-28 0 0 0,-30 0 0-5,-18 0 0 4,-6 0 0 0,-17 0 0-1,-81 0 0 0,-63 0 0 0,-67-4 0 2,-36-15 0-2,-23-11 0 0,-15 4 0 4,11 10 0-5,18 4 0 5,38 12 0-8,48 0 0 5,43 12 0-1,49 0 0 0,45 5 0 1,28-15 0-1,22 1 0 1,46 5 0 0,72-2 0-2,64 5 0 3,52-11 0-2,37 0 0 2,24 0 0-4,-12 0 0 3,-32-11 0 3,-49-3 0 1,-52 9 0-10,-50 5 0 2,-34 0 0 5,-29 0 0-2,-19 0 0-1,-18 0 0 2,0 0 0 0,-73 2 0 1,-64 20 0-4,-63 4 0 4,-53-10 0 1,-12-3 0-3,1-8 0-1,24 9 0 1,44-3 0 0,51 9 0 3,52-10 0-4,44-2 0 0,40-2 0 2,19-6 0 0,104 0 0-1,58 0 0 1,69 0 0-1,25-6 0 2,-11-12 0-4,-36 6 0 4,-63 4 0-2,-54 8 0 2,-47 0 0-4,-37 0 0 3,-18 0 0-1,-55 0 0 3,-66 20 0-5,-65 4 0 5,-42 0 0-3,-9-9 0 2,9 1 0-5,31-6 0 4,43 4 0 1,52-2 0-2,47-5 0 0,40-4 0 0,15-3 0 2,79 3 0-2,41 2 0 4,28-5 0-5,-14 0-8-1,-26 0-110 3,-24 6-49-1,-73-6-66 0,-11 5-114 2</inkml:trace>
    </iact:actionData>
  </iact:action>
</iact:actions>
</file>

<file path=ppt/ink/inkAction2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12-10T04:45:22.701"/>
    </inkml:context>
    <inkml:brush xml:id="br0">
      <inkml:brushProperty name="width" value="0.05292" units="cm"/>
      <inkml:brushProperty name="height" value="0.05292" units="cm"/>
    </inkml:brush>
  </inkml:definitions>
  <iact:action type="add" startTime="6378">
    <iact:property name="dataType"/>
    <iact:actionData xml:id="d0">
      <inkml:trace xmlns:inkml="http://www.w3.org/2003/InkML" xml:id="stk0" contextRef="#ctx0" brushRef="#br0">20993 17289 773 0,'0'0'318'5,"0"0"-204"2,198 0 46-1,-66 0-44 3,52 0-37-2,53 0-16-1,25 0-14 2,20-24 6 0,13-12-5 4,-7 9 9-9,1 10-10 6,-11 17-4-1,-32 0 4 0,-40 12-16-2,-41 24 2 2,-43-4-35 0,-41-13 0 0,-30-7 0-2,-28-8 0 3,-19-4 0-2,-4 5 0 0,-35 20 0 0,-84 8 0 1,-91 8 0 1,-88-11 0-3,-57-5 0 0,-26-13 0 3,13-5 0-2,31-1 0 2,44 5 0-3,35 11 0 2,43 7 0-1,54 5 0 1,46-1 0-1,51-16 0 0,36 2 0 1,28-19 0 0,32 0 0-1,86 0 0 0,71 0 0 2,59 0 0-2,28-19 0 0,11 2 0 0,-25-3 0 2,-39 7 0-1,-31 9 0-3,-27 4 0 4,-22 0 0-2,-26 0 0 1,-25 0 0-1,-37 0 0 1,-25 0 0 0,-20 0 0 0,-10 0 0-3,-67 0 0 3,-88 0 0 0,-92 0 0 0,-50-13 0-3,-8-4 0 4,23 5 0-2,51 4 0 2,49 8 0-3,49 0 0 2,61 0 0 1,34 0 0-2,38 0 0-2,27 0 0 4,91 0 0-1,66 0 0 0,46 0 0-2,-12 8 0 2,-26 7 0 0,-51 6 0 0,-42 2 0-2,-36-3 0 2,-29-15 0 0,-21-5 0-1,-13 4 0 0,0-4 0 0,0 0 0 2,0 7 0-1,-34 6-88-2,-27-2-64 2,19-3-87 1,3-3-138-2</inkml:trace>
    </iact:actionData>
  </iact:action>
  <iact:action type="add" startTime="7697">
    <iact:property name="dataType"/>
    <iact:actionData xml:id="d1">
      <inkml:trace xmlns:inkml="http://www.w3.org/2003/InkML" xml:id="stk1" contextRef="#ctx0" brushRef="#br0">27807 17399 748 0,'0'0'231'6,"0"0"-44"0,0 0-21 2,0 0-15 0,0 0-40-3,203 0-9 4,-83 0-27-2,44 0-10 2,39-7-16-2,45 7 6-1,35 0-9 2,17 0-7 4,13 0-17-6,-3 7-22 0,-8 15 0 2,-9-1 0 0,-28 4 0-1,-35-8 0 0,-38-6 0 2,-37-9 0-2,-31-2 0 1,-29 0 0-1,-28 0 0 1,-27 0 0-1,-23 0 0 2,-10-11 0-3,-7 9 0 0,-95-4 0 4,-68 0 0-3,-95 1 0-2,-70-3 0 3,-33-4 0 0,-12 3 0 1,20 5 0-3,34-2 0 2,46 6 0 0,41 0 0 0,48 6 0-3,52 14 0 3,53-2 0 0,40-6 0 0,39-1 0-2,51 1 0 3,86 0 0-1,73 3 0 0,37-8 0-2,8 3 0 1,-15 8 0 1,-40-5 0 0,-38 4 0-2,-43 2 0 2,-43-11 0 0,-34 0 0-2,-24 0 0 2,-18-1 0-1,-24 10 0 2,-70-5 0-1,-50 1 0-2,-46-13 0 2,-23 0 0 0,-12 0 0 0,24-6 0-2,33 4 0 2,56 2 0 0,50 0 0 0,38 0 0-2,24 0 0 1,68 8 0 3,75 23 0-3,50 9 0-1,21 5 0 2,-22-2 0 0,-44-2 0 0,-51-16 0-2,-47-6 0 2,-29-8 0 0,-21-3 0 1,-31 9 0-4,-54 2 0 3,-33-7 0 0,-22-8 0 0,-4-1 0-2,5-3 0 2,12 5-79 0,90-5-147-2,19 0-156 3</inkml:trace>
    </iact:actionData>
  </iact:action>
</iact:actions>
</file>

<file path=ppt/ink/inkAction2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12-11T04:19:06.579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</inkml:brush>
  </inkml:definitions>
  <iact:action type="add" startTime="10077">
    <iact:property name="dataType"/>
    <iact:actionData xml:id="d0">
      <inkml:trace xmlns:inkml="http://www.w3.org/2003/InkML" xml:id="stk0" contextRef="#ctx0" brushRef="#br0">3972 3337 436 0,'0'0'0'56,"0"0"209"-56,0 0-209 0,0 0 119 0,0 0-119 0,0 0 103 0,0 0-103 0,0 0 87 0,0 0-87 0,0 0 75 0,0 0-75 0,0 0 61 0,0 0-61 0,0 0 61 0,0 0-61 0,0-6 54 0,0 6-54 0,0 0 46 0,0 0-46 0,0 3 56 0,0-3-56 0,0 27 45 0,0-27-45 0,0 39 34 0,0-39-34 0,0 42 17 1,0-42-17-1,-3 47 20 0,3-47-20 0,-2 47 9 0,2-47-9 0,0 41 4 0,0-41-4 0,0 38 4 0,0-38-4 0,0 27 4 0,0-27-4 1,0 25 1 3,0-25-1-4,0 21 5 8,0-21-5-8,0 19 5 6,0-19-5-6,0 19 1 7,0-19-1-7,21 23 8 9,-21-23-8-9,26 21 10 10,-26-21-10-10,34 20 0 4,-34-20 0-4,40 16 6 13,-40-16-6-12,38 16 1 5,-38-16-1-5,39 12 3 0,-39-12-3-1,41 8 1 9,-41-8-1-9,43 3 0 11,-43-3 0-11,40 0 0 6,-40 0 0-6,48 0-2 6,-48 0 2-5,46 0 0 4,-46 0 0-5,43 0 1 9,-43 0-1-9,45-6 1 7,-45 6-1-7,43-14 0 6,-43 14 0-6,35-13-1 11,-35 13 1-11,34-11 0 5,-34 11 0-5,34-5 0 12,-34 5 0-12,29-6 1 3,-29 6-1-3,27 0 0 8,-27 0 0-8,26 0 4 8,-26 0-4-8,21 0 3 10,-21 0-3-9,21 0 5 6,-21 0-5-6,22 16 7 4,-22-16-7-4,24 28 6 4,-24-28-6-5,22 36 6 11,-22-36-6-11,18 41 2 7,-18-41-2-7,18 46 1 4,-18-46-1-4,11 44 0 7,-11-44 0-7,9 42 3 8,-9-42-3-7,7 37 0 4,-7-37 0-5,6 28 1 8,-6-28-1-7,4 21 0 7,-4-21 0-8,0 10 0 7,0-10 0-7,0 4 0 6,0-4 0-6,0 0-4 12,0 0 4-12,0 0-2 8,0 0 2-8,3 0-7 6,-3 0 7-6,3-25-15 4,-3 25 15-4,8-55-2 9,-8 55 2-9,11-66-2 8,-11 66 2-8,13-69-3 8,-13 69 3-8,20-72-6 6,-20 72 6-6,18-63-4 11,-18 63 4-11,16-50-2 8,-16 50 2-7,19-37 0 3,-19 37 0-3,21-23 0 2,-21 23 0-3,19-11 0 10,-19 11 0-10,15-5 2 8,-15 5-2-7,21-3 7 6,-21 3-7-7,26 0 7 5,-26 0-7-5,29 0 11 11,-29 0-11-11,40 0 12 10,-40 0-12-10,42 0 8 7,-42 0-8-6,41 0 8 0,-41 0-8 0,51 8 10 11,-51-8-10-12,58 11 17 4,-58-11-17-4,60 12 20 9,-60-12-20-9,71 11 13 5,-71-11-13-5,76 5 9 8,-76-5-9-8,79 6 10 8,-79-6-10-8,82 0 13 8,-82 0-13-8,76 0 8 6,-76 0-8-5,69 0 11 5,-69 0-11-6,61 0 3 9,-61 0-3-9,52 0 4 7,-52 0-4-7,40 0 0 6,-40 0 0-6,31-10 1 10,-31 10-1-10,21-12 0 6,-21 12 0-6,14-12 0 9,-14 12 0-9,12-13-1 6,-12 13 1-6,10-14-4 7,-10 14 4-6,2-14 0 7,-2 14 0-8,4-10-5 8,-4 10 5-7,0-9-45 5,0 9 45-6,0-12-91 7,0 12 91-7,0-15-188 8,0 15 188-8,0-5-266 9,0 5 266-9,3-7-749 5,-3 7 749-5</inkml:trace>
    </iact:actionData>
  </iact:action>
  <iact:action type="add" startTime="11542">
    <iact:property name="dataType"/>
    <iact:actionData xml:id="d1">
      <inkml:trace xmlns:inkml="http://www.w3.org/2003/InkML" xml:id="stk1" contextRef="#ctx0" brushRef="#br0">13003 3189 483 0,'0'0'0'1,"0"0"133"4,0 0-133-5,0 0 117 7,0 0-117-7,0 0 129 8,0 0-129-8,0 0 88 8,0 0-88-8,0 0 74 8,0 0-74-8,0 0 71 6,0 0-71-6,0 0 55 8,0 0-55-8,0 7 29 7,0-7-29-6,0 25 20 7,0-25-20-8,0 25 27 6,0-25-27-6,0 29 22 9,0-29-22-9,0 31 18 7,0-31-18-7,0 32 17 8,0-32-17-8,0 28 15 6,0-28-15-6,0 27 10 8,0-27-10-8,0 24 9 8,0-24-9-8,0 21 17 8,0-21-17-8,0 19 9 7,0-19-9-7,0 15 9 7,0-15-9-7,10 17 6 11,-10-17-6-11,20 16 7 6,-20-16-7-6,24 12 1 9,-24-12-1-9,28 10 3 4,-28-10-3-4,32 9 2 8,-32-9-2-8,37 8 1 8,-37-8-1-8,44 5 3 5,-44-5-3-5,42 6 1 9,-42-6-1-9,40 3 7 11,-40-3-7-11,39 2 2 6,-39-2-2-6,35 0 4 8,-35 0-4-8,31 0 1 7,-31 0-1-7,24 0 1 6,-24 0-1-6,23 0 0 11,-23 0 0-11,14 0 1 7,-14 0-1-7,13 0 0 5,-13 0 0-5,4 0 1 8,-4 0-1-8,4 0 2 7,-4 0-2-7,7 3 4 8,-7-3-4-8,3 14 23 6,-3-14-23-6,6 24 4 9,-6-24-4-9,3 31 15 7,-3-31-15-6,0 40 11 4,0-40-11-5,0 45 11 8,0-45-11-8,0 52 6 9,0-52-6-9,0 48 3 8,0-48-3-8,-9 49 1 6,9-49-1-6,-14 45 0 8,14-45 0-8,-11 34 1 8,11-34-1-8,-9 33 0 8,9-33 0-8,-7 23 0 5,7-23 0-5,-4 13 0 11,4-13 0-11,0 3 0 5,0-3 0-5,0 0-2 9,0 0 2-9,0 0-7 5,0 0 7-5,0 0-18 8,0 0 18-8,0-3-20 9,0 3 20-9,8-33-4 9,-8 33 4-9,27-36-3 7,-27 36 3-7,24-37 0 5,-24 37 0-5,31-42 0 9,-31 42 0-8,31-41 2 5,-31 41-2-6,35-46 0 7,-35 46 0-7,40-46 0 7,-40 46 0-7,41-45-1 8,-41 45 1-8,39-46 1 9,-39 46-1-9,40-43-1 5,-40 43 1-5,37-36 1 9,-37 36-1-9,39-31 1 8,-39 31-1-8,38-20 1 8,-38 20-1-8,40-17 2 6,-40 17-2-6,42-11 0 9,-42 11 0-9,52-5 10 7,-52 5-10-7,55-3 16 9,-55 3-16-9,65 0 13 5,-65 0-13-5,63 0 13 10,-63 0-13-9,65 0 9 5,-65 0-9-5,68 0 16 5,-68 0-16-6,73 8 13 7,-73-8-13-7,74 21 12 6,-74-21-12-6,74 22 10 9,-74-22-10-9,82 22 11 8,-82-22-11-8,81 19 12 5,-81-19-12-5,73 16 7 9,-73-16-7-9,71 15 8 8,-71-15-8-8,66 7 8 9,-66-7-8-9,55 9 9 5,-55-9-9-5,51 0 4 8,-51 0-4-8,42 0 5 7,-42 0-5-7,38 0 4 11,-38 0-4-11,32 0 5 3,-32 0-5-2,31-4 2 9,-31 4-2-10,30-19 0 5,-30 19 0-5,28-24 0 11,-28 24 0-11,24-32-1 4,-24 32 1-4,20-28-1 8,-20 28 1-8,20-27-1 8,-20 27 1-8,12-22 0 8,-12 22 0-8,10-13-3 7,-10 13 3-7,17-8-17 6,-17 8 17-5,16 0-41 7,-16 0 41-8,18 0-77 8,-18 0 77-8,21 0-154 5,-21 0 154-5,3 15-216 9,-3-15 216-9,9 23-568 8,-9-23 568-8</inkml:trace>
    </iact:actionData>
  </iact:action>
  <iact:action type="add" startTime="14343">
    <iact:property name="dataType"/>
    <iact:actionData xml:id="d2">
      <inkml:trace xmlns:inkml="http://www.w3.org/2003/InkML" xml:id="stk2" contextRef="#ctx0" brushRef="#br1">6577 5680 861 0,'0'0'0'1,"0"0"158"2,0 0-158-3,0 0 111 7,0 0-111-7,0 0 111 8,0 0-111-7,0 0 90 7,0 0-90-8,0 0 78 7,0 0-78-7,0 0 59 7,0 0-59-7,10-38 72 8,-10 38-72-8,42-52 73 8,-42 52-73-8,55-55 74 7,-55 55-74-7,67-62 67 7,-67 62-67-7,76-69 64 8,-76 69-64-8,86-69 46 8,-86 69-46-8,89-67 36 5,-89 67-36-5,98-67 37 9,-98 67-37-9,106-62 28 9,-106 62-28-9,115-61 20 10,-115 61-20-10,108-51 23 7,-108 51-23-7,106-59 17 5,-106 59-17-4,104-53 11 6,-104 53-11-7,95-55 4 10,-95 55-4-10,84-55 7 4,-84 55-7-4,77-49 0 7,-77 49 0-7,70-50 0 9,-70 50 0-9,61-43 0 8,-61 43 0-8,53-44 0 6,-53 44 0-6,50-41 0 8,-50 41 0-8,39-42 0 8,-39 42 0-8,37-32 0 8,-37 32 0-8,27-28 0 7,-27 28 0-7,21-20 0 7,-21 20 0-7,18-17 0 8,-18 17 0-8,16-14 0 8,-16 14 0-8,12-14 0 5,-12 14 0-4,9-5 0 7,-9 5 0-8,5-6 0 7,-5 6 0-7,3-6 0 10,-3 6 0-10,5 0 0 4,-5 0 0-4,2-2 0 10,-2 2 0-10,3-3 0 6,-3 3 0-6,0 0 0 9,0 0 0-9,3-2 0 5,-3 2 0-5,7-10 0 8,-7 10 0-6,7-7 0 6,-7 7 0-8,17-10 0 6,-17 10 0-6,21-12 0 7,-21 12 0-7,17-14 0 7,-17 14 0-7,17-10 0 9,-17 10 0-9,14-12 0 8,-14 12 0-8,13-4 0 6,-13 4 0-6,8-10 0 9,-8 10 0-9,7-1 0 8,-7 1 0-8,3-4 0 7,-3 4 0-7,0 0 0 5,0 0 0-4,0 0 0 26,0 0 0-27,0 0 0 0,0 0 0 0,0 0 0 0,0 0 0 0,0 0-6 2,0 0 6-2,0 0-6 9,0 0 6-9,0-2-4 8,0 2 4-8,0 0-6 9,0 0 6-9,0-3-1 4,0 3 1-4,0 0-2 8,0 0 2-8,0 0-3 8,0 0 3-8,0 0-1 8,0 0 1-8,0 0-1 7,0 0 1-7,0 0-1 7,0 0 1-7,0 0-2 8,0 0 2-8,0 0 0 8,0 0 0-7,6-3-6 6,-6 3 6-7,10-8-4 7,-10 8 4-7,21-15-3 8,-21 15 3-8,25-17-3 8,-25 17 3-8,26-17-2 6,-26 17 2-6,28-16 0 8,-28 16 0-8,21-10 0 8,-21 10 0-8,15-5 0 8,-15 5 0-8,9-5 2 6,-9 5-2-6,3 0 1 8,-3 0-1-8,0 0 0 8,0 0 0-8,0 0-1 9,0 0 1-9,0 0 0 5,0 0 0-5,0 0-6 7,0 0 6-7,0 0-16 9,0 0 16-9,0 0-15 7,0 0 15-7,0 0-17 7,0 0 17-6,0 0-13 5,0 0 13-5,0 0-15 8,0 0 15-9,-20 0-9 6,20 0 9-6,-31 0-2 9,31 0 2-9,-42 0-1 6,42 0 1-6,-47 0 0 12,47 0 0-12,-48 3 0 5,48-3 0-5,-55 7 0 4,55-7 0-4,-58 6 0 9,58-6 0-9,-62 10-1 10,62-10 1-10,-56 7 1 8,56-7-1-8,-54 6 0 3,54-6 0-3,-42 4 0 10,42-4 0-10,-32 0 3 7,32 0-3-7,-22 3 0 10,22-3 0-10,-12 0 0 3,12 0 0-2,-6 0-1 6,6 0 1-7,0 0-3 8,0 0 3-8,0 0-1 9,0 0 1-9,0 0-2 6,0 0 2-6,0 0 0 8,0 0 0-8,40 0 0 8,-40 0 0-8,57-5 0 8,-57 5 0-8,71-10 0 7,-71 10 0-7,73-15-1 7,-73 15 1-7,75-8 0 8,-75 8 0-8,68-11 0 7,-68 11 0-7,57-7 0 6,-57 7 0-5,48-7 0 7,-48 7 0-8,36-5 0 8,-36 5 0-8,28 0 1 8,-28 0-1-6,20 0 3 1,-20 0-3-3,7 0 3 10,-7 0-3-9,10 0 4 4,-10 0-4-5,7 5 2 10,-7-5-2-10,2 25 15 5,-2-25-15-5,0 38 9 8,0-38-9-8,0 43 5 8,0-43-5-8,0 48 4 8,0-48-4-8,0 48 2 6,0-48-2-6,-15 39 1 8,15-39-1-8,-17 36 1 9,17-36-1-9,-14 36 1 7,14-36-1-7,-11 31 0 6,11-31 0-6,-9 29 0 8,9-29 0-8,-8 27-4 7,8-27 4-7,-5 23-19 9,5-23 19-9,-2 16-39 5,2-16 39-5,0 16-100 9,0-16 100-9,0 11-132 10,0-11 132-10,0 0-146 7,0 0 146-6,11 0-228 3,-11 0 228-4,18 0-301 8,-18 0 301-7,19-14-680 5,-19 14 680-6</inkml:trace>
    </iact:actionData>
  </iact:action>
  <iact:action type="add" startTime="15550">
    <iact:property name="dataType"/>
    <iact:actionData xml:id="d3">
      <inkml:trace xmlns:inkml="http://www.w3.org/2003/InkML" xml:id="stk3" contextRef="#ctx0" brushRef="#br1">9202 3442 453 0,'0'0'0'1,"0"0"132"3,0 0-132-4,0 0 132 8,0 0-132-8,0 0 111 8,0 0-111-8,0 0 102 7,0 0-102-7,0 0 97 6,0 0-97-6,-168-73 75 9,168 73-75-9,-58 33 68 9,58-33-68-9,-59 48 52 6,59-48-52-5,-53 63 52 5,53-63-52-6,-46 69 49 7,46-69-49-7,-38 72 47 9,38-72-47-9,-22 67 38 5,22-67-38-4,-12 65 30 7,12-65-30-8,0 50 24 8,0-50-24-8,0 42 22 8,0-42-22-8,17 33 24 6,-17-33-24-6,53 21 21 8,-53-21-21-7,67 12 20 6,-67-12-20-7,75 0 2 10,-75 0-2-10,76 0 5 7,-76 0-5-7,68-16 0 5,-68 16 0-5,61-48 1 9,-61 48-1-9,47-60 0 8,-47 60 0-8,34-71-1 7,-34 71 1-7,16-79-1 9,-16 79 1-8,0-83-3 8,0 83 3-7,0-84-2 0,0 84 2-1,-10-77-15 4,10 77 15-5,-40-68-22 8,40 68 22-8,-47-54-37 7,47 54 37-6,-54-34-56 6,54 34 56-6,-56-12-119 5,56 12 119-6,-26 0-164 7,26 0 164-7,-20 0-317 9,20 0 317-9</inkml:trace>
    </iact:actionData>
  </iact:action>
  <iact:action type="add" startTime="16630">
    <iact:property name="dataType"/>
    <iact:actionData xml:id="d4">
      <inkml:trace xmlns:inkml="http://www.w3.org/2003/InkML" xml:id="stk4" contextRef="#ctx0" brushRef="#br1">14988 5535 735 0,'0'0'0'1,"0"0"164"2,0 0-164-3,0 0 115 9,0 0-115-9,0 0 119 6,0 0-119-6,0 0 85 7,0 0-85-7,0 0 73 8,0 0-73-8,183-145 86 9,-183 145-86-9,63-59 72 7,-63 59-72-7,74-73 58 6,-74 73-58-6,86-79 53 9,-86 79-53-9,104-96 55 7,-104 96-55-7,110-105 48 7,-110 105-48-6,119-118 42 6,-119 118-42-7,115-120 40 9,-115 120-40-9,110-118 43 6,-110 118-43-6,106-110 41 9,-106 110-41-8,97-96 32 3,-97 96-32-3,92-87 21 8,-92 87-21-9,82-79 21 8,-82 79-21-8,76-77 14 12,-76 77-14-8,69-70 8 2,-69 70-8-4,62-72 5-2,-62 72-5 1,57-63 7 5,-57 63-7-6,46-55 2 6,-46 55-2-6,40-43 2 6,-40 43-2-6,34-36 3 9,-34 36-3-9,24-28 0 8,-24 28 0-8,14-16 1 7,-14 16-1-7,10-8 0 6,-10 8 0-6,0-3 1 9,0 3-1-9,2 0 0 6,-2 0 0-6,0 0 0 9,0 0 0-9,0 0 0 6,0 0 0-6,0 0 0 10,0 0 0-10,0 0 0 6,0 0 0-6,0 0 1 6,0 0-1-6,-25 0 1 8,25 0-1-8,-48 0 0 9,48 0 0-9,-62 8 0 8,62-8 0-8,-69 19 0 10,69-19 0-10,-72 19 0 6,72-19 0-5,-73 23 0 4,73-23 0-5,-74 18 1 9,74-18-1-9,-60 16 0 10,60-16 0-10,-51 12-1 5,51-12 1-5,-37 5 0 7,37-5 0-7,-21 3-2 6,21-3 2-6,-10 3-2 10,10-3 2-10,-3 0-1 4,3 0 1-4,0 0-1 9,0 0 1-9,0 0-9 8,0 0 9-8,0 0-14 7,0 0 14-7,40 0-3 7,-40 0 3-7,59-8 0 11,-59 8 0-11,78-15 4 4,-78 15-4-4,81-10 1 11,-81 10-1-11,84-13-1 3,-84 13 1-2,76-10-1 7,-76 10 1-8,63-10 0 9,-63 10 0-9,51-5 2 4,-51 5-2-4,37-2 0 8,-37 2 0-8,28-3 2 8,-28 3-2-8,15 0 3 9,-15 0-3-8,7 0 2 5,-7 0-2-6,0 0 1 6,0 0-1-6,0 0 3 8,0 0-3-8,0 0 2 7,0 0-2-7,0 19 1 10,0-19-1-10,0 46 5 6,0-46-5-6,0 60 1 7,0-60-1-7,-16 63 0 8,16-63 0-8,-19 55 0 9,19-55 0-9,-20 48 0 5,20-48 0-5,-14 38-2 11,14-38 2-11,-12 29-4 6,12-29 4-5,-9 13-31 6,9-13 31-7,-5 8-53 6,5-8 53-6,0 0-88 7,0 0 88-7,0 0-130 8,0 0 130-8,0 0-157 9,0 0 157-9,36-25-198 7,-36 25 198-7,24-21-233 10,-24 21 233-10,23-25-533 9,-23 25 533-6</inkml:trace>
    </iact:actionData>
  </iact:action>
  <iact:action type="add" startTime="17577">
    <iact:property name="dataType"/>
    <iact:actionData xml:id="d5">
      <inkml:trace xmlns:inkml="http://www.w3.org/2003/InkML" xml:id="stk5" contextRef="#ctx0" brushRef="#br1">17875 3123 359 0,'0'0'0'1,"0"0"60"2,0 0-60-2,0 0 89 3,0 0-89-4,0 0 84 8,0 0-84-8,0 0 78 9,0 0-78-9,0 0 88 8,0 0-88-8,0 0 98 6,0 0-98-6,12-23 98 7,-12 23-98-7,0 0 88 8,0 0-88-7,0-5 84 5,0 5-84-6,-1-2 72 8,1 2-72-8,-37-6 108 7,37 6-108-7,-46-2 59 9,46 2-59-9,-52 0 53 5,52 0-53-4,-57 0 36 6,57 0-36-7,-60 0 17 9,60 0-17-9,-58 0 8 8,58 0-8-8,-59 0 2 8,59 0-2-8,-48 0 1 5,48 0-1-4,-47 0 0 6,47 0 0-6,-38 0 0 11,38 0 0-12,-37 8 0 5,37-8 0-5,-29 13-4 5,29-13 4-5,-26 17-27 9,26-17 27-9,-18 20-66 8,18-20 66-8,-11 23-94 7,11-23 94-6,-7 30-126 4,7-30 126-5,0 35-186 11,0-35 186-11,0 12-338 5,0-12 338-5,0 15-545 10,0-15 545-10</inkml:trace>
    </iact:actionData>
  </iact:action>
  <iact:action type="add" startTime="17971">
    <iact:property name="dataType"/>
    <iact:actionData xml:id="d6">
      <inkml:trace xmlns:inkml="http://www.w3.org/2003/InkML" xml:id="stk6" contextRef="#ctx0" brushRef="#br1">17586 3139 273 0,'0'0'0'1,"0"0"124"5,0 0-124-6,0 0 140 6,0 0-140-6,0 0 170 9,0 0-170-9,0 0 136 8,0 0-136-8,0 0 72 5,0 0-72-5,0 0 68 9,0 0-68-9,0 0 49 8,0 0-49-8,12 107 29 7,-12-107-29-6,0 39 18 4,0-39-18-5,0 38 8 9,0-38-8-9,0 38 6 8,0-38-6-8,0 32 0 8,0-32 0-8,0 33 0 6,0-33 0-6,0 27-10 10,0-27 10-10,0 19-37 5,0-19 37-5,0 14-86 8,0-14 86-8,0 0-132 6,0 0 132-6,0 0-241 9,0 0 241-9,7 0-511 7,-7 0 511-7</inkml:trace>
    </iact:actionData>
  </iact:action>
  <iact:action type="add" startTime="18223">
    <iact:property name="dataType"/>
    <iact:actionData xml:id="d7">
      <inkml:trace xmlns:inkml="http://www.w3.org/2003/InkML" xml:id="stk7" contextRef="#ctx0" brushRef="#br1">17700 3150 418 0,'0'0'0'2,"0"0"226"-2,0 0-226 0,0 0 158 8,0 0-158-8,0 0 127 6,0 0-127-6,0 0 58 9,0 0-58-9,0 0 44 8,0 0-44-8,37 188 31 8,-37-188-31-8,5 50 18 9,-5-50-18-9,7 46 6 6,-7-46-6-5,6 35 6 5,-6-35-6-6,8 26 0 8,-8-26 0-8,13 17-5 6,-13-17 5-6,13 10-38 9,-13-10 38-9,17 0-117 7,-17 0 117-7,7 0-236 8,-7 0 236-8,5 0-379 7,-5 0 379-7</inkml:trace>
    </iact:actionData>
  </iact:action>
  <iact:action type="add" startTime="18565">
    <iact:property name="dataType"/>
    <iact:actionData xml:id="d8">
      <inkml:trace xmlns:inkml="http://www.w3.org/2003/InkML" xml:id="stk8" contextRef="#ctx0" brushRef="#br1">18470 3063 354 0,'0'0'0'1,"0"0"250"2,0 0-250-3,0 0 86 7,0 0-86-7,0 0 136 9,0 0-136-9,-137 152 98 8,137-152-98-8,-73 99 61 6,73-99-61-6,-79 115 57 8,79-115-57-8,-82 120 47 8,82-120-47-8,-75 121 30 8,75-121-30-8,-67 112 20 7,67-112-20-6,-57 96 11 5,57-96-11-6,-45 81 2 8,45-81-2-8,-39 65 0 8,39-65 0-8,-26 50-8 5,26-50 8-4,-17 30-29 7,17-30 29-8,-5 16-64 9,5-16 64-9,0 0-127 7,0 0 127-7,0 0-235 5,0 0 235-5,2-16-369 10,-2 16 369-10</inkml:trace>
    </iact:actionData>
  </iact:action>
  <iact:action type="add" startTime="18880">
    <iact:property name="dataType"/>
    <iact:actionData xml:id="d9">
      <inkml:trace xmlns:inkml="http://www.w3.org/2003/InkML" xml:id="stk9" contextRef="#ctx0" brushRef="#br1">18430 3457 449 0,'0'0'0'1,"0"0"149"3,0 0-149-4,0 0 161 8,0 0-161-8,0 0 151 6,0 0-151-6,0 0 106 8,0 0-106-8,0 0 76 8,0 0-76-8,161 22 55 8,-161-22-55-8,19 33 53 8,-19-33-53-8,8 34 38 6,-8-34-38-6,3 46 30 9,-3-46-30-9,0 50 29 7,0-50-29-7,0 55 9 7,0-55-9-7,-24 54 5 7,24-54-5-7,-45 45 2 9,45-45-2-9,-52 33 0 7,52-33 0-7,-55 19-6 6,55-19 6-6,-51 5-5 8,51-5 5-8,-47 0-18 8,47 0 18-8,-32 0-30 7,32 0 30-7,-26-24-39 6,26 24 39-6,-11-28-31 9,11 28 31-9,0-25-13 7,0 25 13-7,0-21-5 9,0 21 5-9,11-12 0 5,-11 12 0-5,44-2 5 8,-44 2-5-8,58 0 11 8,-58 0-11-8,63 8 14 8,-63-8-14-8,67 41 12 7,-67-41-12-7,63 44 12 8,-63-44-12-8,57 44 5 8,-57-44-5-8,50 38 0 8,-50-38 0-8,37 33-1 6,-37-33 1-6,21 27-20 10,-21-27 20-10,0 0-97 10,0 0 97-10,0 0-310 5,0 0 310-5</inkml:trace>
    </iact:actionData>
  </iact:action>
  <iact:action type="add" startTime="23729">
    <iact:property name="dataType"/>
    <iact:actionData xml:id="d10">
      <inkml:trace xmlns:inkml="http://www.w3.org/2003/InkML" xml:id="stk10" contextRef="#ctx0" brushRef="#br1">378 16181 577 0,'0'0'0'1,"0"0"212"2,0 0-212-3,0 0 153 5,0 0-153-5,0 0 85 8,0 0-85-8,0 0 51 8,0 0-51-8,0 0 42 9,0 0-42-9,0 0 41 5,0 0-41-4,0 0 37 7,0 0-37-7,-21 121 34 6,21-121-34-7,-3 30 40 8,3-30-40-8,-2 25 38 6,2-25-38-6,-6 24 32 7,6-24-32-7,0 17 24 8,0-17-24-8,0 13 21 8,0-13-21-7,0 13 19 6,0-13-19-7,0 12 15 6,0-12-15-6,0 2 20 9,0-2-20-9,0 6 16 8,0-6-16-8,20 9 11 5,-20-9-11-5,34 8 23 8,-34-8-23-8,42 6 14 8,-42-6-14-8,49 1 17 9,-49-1-17-9,58 4 18 5,-58-4-18-5,61 0 19 9,-61 0-19-9,73 2 24 9,-73-2-24-9,79 6 23 8,-79-6-23-8,90 4 18 5,-90-4-18-5,100 10 19 10,-100-10-19-10,110 5 25 7,-110-5-25-7,116 11 20 10,-116-11-20-10,121 10 26 3,-121-10-26-2,126 10 25 7,-126-10-25-8,121 7 24 8,-121-7-24-8,124 9 21 8,-124-9-21-8,127 0 21 6,-127 0-21-5,123 0 17 5,-123 0-17-5,118 0 15 8,-118 0-15-9,113 0 11 7,-113 0-11-7,103 0 7 5,-103 0-7-4,100 0 12 7,-100 0-12-8,98-6 9 7,-98 6-9-6,104-10 8 7,-104 10-8-8,100-12 8 6,-100 12-8-6,98-11 9 8,-98 11-9-8,97-8 8 7,-97 8-8-5,93-8 2 6,-93 8-2-8,92 0 1 5,-92 0-1-4,97-7 3 7,-97 7-3-8,97 0 5 7,-97 0-5-7,107 0 4 8,-107 0-4-8,105 0 7 6,-105 0-7-6,107 0 3 8,-107 0-3-8,107 7 7 8,-107-7-7-7,109 19 8 6,-109-19-8-7,110 22 5 7,-110-22-5-7,114 25 10 6,-114-25-10-6,117 23 8 10,-117-23-8-10,121 23 11 7,-121-23-11-7,118 23 3 5,-118-23-3-4,119 16 10 7,-119-16-10-8,119 13 3 8,-119-13-3-8,117 5 4 8,-117-5-4-8,127 2 1 5,-127-2-1-5,127 4 5 9,-127-4-5-9,123 0 3 8,-123 0-3-8,121 0 0 8,-121 0 0-8,113 0-2 5,-113 0 2-5,111 0 0 11,-111 0 0-11,113 0 5 5,-113 0-5-5,110 2 2 9,-110-2-2-8,110 4 3 4,-110-4-3-5,114 2 2 9,-114-2-2-9,116 5 1 7,-116-5-1-7,118 6 1 8,-118-6-1-8,126 6 1 7,-126-6-1-7,124 7 4 7,-124-7-4-7,134 8 1 8,-134-8-1-8,134 6 3 8,-134-6-3-8,130 6 1 6,-130-6-1-6,131 3 2 7,-131-3-2-7,128 0 2 10,-128 0-2-10,129 0 5 8,-129 0-5-8,132 0 4 4,-132 0-4-4,137 0 0 9,-137 0 0-9,134 0 0 10,-134 0 0-9,127 0 0 7,-127 0 0-5,131 0 0-3,-131 0 0 0,131 0 0 10,-131 0 0-10,138 0 0 6,-138 0 0-6,150 0 0 8,-150 0 0-7,157 0 0 4,-157 0 0-4,155 0 0 8,-155 0 0-9,160-3 0 8,-160 3 0-8,156 0 0 6,-156 0 0-6,153 0 0 6,-153 0 0-5,151-3 0 9,-151 3 0-10,148-5 0 7,-148 5 0-6,143-5 0 3,-143 5 0-4,139-10 0 6,-139 10 0-6,144-10 0 9,-144 10 0-9,137-6 0 8,-137 6 0-7,134-13 0 6,-134 13 0-7,127-11 0 5,-127 11 0-5,128-17 0 8,-128 17 0-8,132-12 0 12,-132 12 0-12,142-12 0 12,-142 12 0-12,142-11 0 0,-142 11 0 0,142-8 0 8,-142 8 0-8,145-12 0 9,-145 12 0-9,141-10 0 6,-141 10 0-4,144-10 0 2,-144 10 0-4,145-12 0 7,-145 12 0-7,147-14 0 9,-147 14 0-9,149-7 0 8,-149 7 0-8,145-12 0 8,-145 12 0-8,146-3 0 7,-146 3 0-7,146-8 0 8,-146 8 0-8,147-6 0 7,-147 6 0-7,143-5 0 5,-143 5 0-5,139-5 0 9,-139 5 0-9,134-7 0 8,-134 7 0-8,137-10 0 8,-137 10 0-8,140-7 0 5,-140 7 0-5,143-14 0 9,-143 14 0-9,144-9 0 7,-144 9 0-6,144-6 0 7,-144 6 0-8,145-7 0 5,-145 7 0-5,150-3 0 10,-150 3 0-10,151-4 0 6,-151 4 0-5,154 0 0 8,-154 0 0-9,146-2 0 5,-146 2 0-5,143 0 0 8,-143 0 0-8,142-3 0 9,-142 3 0-9,147 0 0 7,-147 0 0-7,142 0 0 6,-142 0 0-6,143 0 0 8,-143 0 0-8,137 0 0 8,-137 0 0-8,132 0 0 7,-132 0 0-7,137 0 0 7,-137 0 0-7,141 0 0 8,-141 0 0-8,144 0 0 10,-144 0 0-10,145 0 0 8,-145 0 0-8,143 0 0 4,-143 0 0-3,144 0 0 6,-144 0 0-7,142 0 0 7,-142 0 0-6,141 0 0 8,-141 0 0-9,137 0 0 5,-137 0 0-5,132 0 0 9,-132 0 0-9,119 0 0 6,-119 0 0-5,106 0 0 6,-106 0 0-7,101 0 0 7,-101 0 0-7,88 5 0 7,-88-5 0-7,81 7 0 9,-81-7 0-8,71 5 0 4,-71-5 0-5,61 0 0 8,-61 0 0-8,50 0 0 8,-50 0 0-8,39 0 0 8,-39 0 0-8,32 0 0 8,-32 0 0-8,28 0 0 5,-28 0 0-5,30 0 0 8,-30 0 0-8,28 0 0 11,-28 0 0-11,30 0 0 7,-30 0 0-6,28 0 0 2,-28 0 0-3,24 0 0 9,-24 0 0-9,27 0 0 10,-27 0 0-10,21 0 0 8,-21 0 0-4,25 0 0-4,-25 0 0 0,27 0 0 8,-27 0 0-7,27 0 0 7,-27 0 0-8,28 0 0 5,-28 0 0-4,24 0 0 6,-24 0 0-7,24 0 0 7,-24 0 0-7,24 0 0 9,-24 0 0-9,20 0 0 5,-20 0 0-5,14 0 0 9,-14 0 0-9,10 0 0 8,-10 0 0-8,5 0 0 10,-5 0 0-10,3 0 0 3,-3 0 0-3,0 0 0 9,0 0 0-9,1 0 0 7,-1 0 0-7,0 0 0 10,0 0 0-10,0 0 0 9,0 0 0-9,0 0 0 5,0 0 0-5,0 0 0 8,0 0 0-8,0 0 0 7,0 0 0-7,0 0 0 7,0 0 0-7,0 0 0 6,0 0 0-6,0 0 0 9,0 0 0-9,0 0 0 7,0 0 0-7,0-12 0 7,0 12 0-7,0-20 0 7,0 20 0-7,0-35 0 9,0 35 0-9,0-37 0 8,0 37 0-8,0-30 0 7,0 30 0-7,0-25 0 7,0 25 0-7,0-8 0 8,0 8 0-8,0 0-53 9,0 0 53-9,6-4-85 6,-6 4 85-6,23 0-124 7,-23 0 124-7,39 0-199 8,-39 0 199-8,26 0-253 10,-26 0 253-10,24 0-397 8,-24 0 397-7</inkml:trace>
    </iact:actionData>
  </iact:action>
</iact:actions>
</file>

<file path=ppt/ink/inkAction27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12-11T04:24:13.528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act:action type="add" startTime="6385">
    <iact:property name="dataType"/>
    <iact:actionData xml:id="d0">
      <inkml:trace xmlns:inkml="http://www.w3.org/2003/InkML" xml:id="stk0" contextRef="#ctx0" brushRef="#br0">10476 9114 669 0,'0'0'0'3,"0"0"195"-3,0 0-195 0,0 0 76 8,0 0-76-8,0 0 101 7,0 0-101-7,0 0 66 9,0 0-66-8,0 0 60 4,0 0-60-5,0 0 66 8,0 0-66-8,63-31 82 8,-63 31-82-7,26-8 79 5,-26 8-79-6,29-5 73 7,-29 5-73-7,34 0 75 7,-34 0-75-7,37-3 65 8,-37 3-65-8,39 0 51 8,-39 0-51-8,42 0 48 7,-42 0-48-7,48-3 38 7,-48 3-38-7,53-6 39 8,-53 6-39-8,56-10 23 8,-56 10-23-8,62-11 24 6,-62 11-24-6,58-8 26 8,-58 8-26-8,55-11 23 11,-55 11-23-11,55-6 29 7,-55 6-29-7,58-2 23 5,-58 2-23-5,56-3 28 10,-56 3-28-10,59 0 20 6,-59 0-20-6,61 0 20 10,-61 0-20-10,61 0 15 5,-61 0-15-5,60 0 12 7,-60 0-12-6,64 0 11 7,-64 0-11-8,60 0 10 8,-60 0-10-7,63 0 0 5,-63 0 0-6,60 0 0 6,-60 0 0-6,59 0 0 8,-59 0 0-8,62 0 0 9,-62 0 0-9,64 0 0 6,-64 0 0-6,66 0 0 7,-66 0 0-6,71 0 0 7,-71 0 0-8,66 0 0 8,-66 0 0-7,69 0 0 3,-69 0 0-4,68 0 0 8,-68 0 0-7,68 0 0 6,-68 0 0-7,69 0 0 8,-69 0 0-8,65 0 0 5,-65 0 0-5,69 0 0 10,-69 0 0-10,70 0 0 7,-70 0 0-7,66 0 0 10,-66 0 0-10,71 3 0 5,-71-3 0-5,73 10 0 7,-73-10 0-7,76 14 0 8,-76-14 0-8,82 10 0 9,-82-10 0-9,82 9 0 6,-82-9 0-5,79 5 0 5,-79-5 0-5,75 2 0 7,-75-2 0-8,75 4 0 8,-75-4 0-8,72 0 0 6,-72 0 0-6,67 0 0 7,-67 0 0-7,64 0 0 9,-64 0 0-9,60 0 0 9,-60 0 0-9,55 0 0 4,-55 0 0-3,55 0 0 7,-55 0 0-8,53 0 0 7,-53 0 0-7,53-4 0 9,-53 4 0-9,52-4 0 5,-52 4 0-5,55-6 0 10,-55 6 0-10,58-6 0 6,-58 6 0-6,59-3 0 11,-59 3 0-10,68-2 0 2,-68 2 0-2,69-2 0 6,-69 2 0-7,69 0 0 7,-69 0 0-7,69-3 0 9,-69 3 0-9,67-5 0 5,-67 5 0-5,65 0 0 9,-65 0 0-9,66-5 0 9,-66 5 0-9,62-6 0 6,-62 6 0-6,66-8 0 6,-66 8 0-6,57-6 0 8,-57 6 0-8,55-6 0 8,-55 6 0-7,55 0 0 7,-55 0 0-8,52 0 0 5,-52 0 0-5,55 0 0 8,-55 0 0-7,48 0 0 7,-48 0 0-8,49 0 0 7,-49 0 0-6,48 0 0 5,-48 0 0-6,51 0 0 9,-51 0 0-9,54 0 0 6,-54 0 0-6,55 0 0 11,-55 0 0-11,55-5 0 3,-55 5 0-3,59 0 0 8,-59 0 0-8,63 0 0 9,-63 0 0-9,61-4 0 8,-61 4 0-8,70 0 0 6,-70 0 0-6,71 0 0 10,-71 0 0-10,69 0 0 9,-69 0 0-8,71-2 0 3,-71 2 0-3,69-6 0 3,-69 6 0-4,67-5 0 9,-67 5 0-9,67-2 0 7,-67 2 0-5,67-2 0 6,-67 2 0-8,69-8 0 4,-69 8 0-4,68-2 0 8,-68 2 0-7,59-2 0 6,-59 2 0-7,65-3 0 10,-65 3 0-10,64-2 0 4,-64 2 0-3,60-3 0 8,-60 3 0-9,65-7 0 6,-65 7 0-6,62-10 0 12,-62 10 0-11,67-9 0 1,-67 9 0-2,66-10 0 7,-66 10 0-6,63-6 0 6,-63 6 0-6,61-11 0 6,-61 11 0-7,56-10 0 7,-56 10 0-7,55-9 0 7,-55 9 0-7,55-8 0 8,-55 8 0-7,63-2 0 7,-63 2 0-8,60 0 0 6,-60 0 0-6,64 0 0 6,-64 0 0-5,67 0 0 8,-67 0 0-9,67 0 0 8,-67 0 0-8,73 0 0 5,-73 0 0-5,66 0 0 8,-66 0 0-8,71 0 0 8,-71 0 0-7,59 0 0 8,-59 0 0-9,52 0 0 5,-52 0 0-5,50 2 0 9,-50-2 0-9,45 4 0 7,-45-4 0-7,45 2 0 9,-45-2 0-8,44 2 0 2,-44-2 0-3,45 5 0 8,-45-5 0-8,42 4 0 8,-42-4 0-8,42 3 0 8,-42-3 0-8,44 0 0 7,-44 0 0-6,41 0 0 6,-41 0 0-7,47 0 0 9,-47 0 0-9,46 3 0 6,-46-3 0-6,45 2 0 7,-45-2 0-7,41 2 0 8,-41-2 0-8,47 6 0 7,-47-6 0-4,35 4 0 3,-35-4 0-5,41 1 0 3,-41-1 0-4,34 4 0 8,-34-4 0-7,26 0 0 7,-26 0 0-8,31 2 0 8,-31-2 0-8,27 0 0 5,-27 0 0-5,26 0 0 11,-26 0 0-11,24 0 0 6,-24 0 0-6,21 0 0 9,-21 0 0-9,15 0 0 5,-15 0 0-5,12 0 0 7,-12 0 0-7,7 0 0 8,-7 0 0-8,5 0 0 9,-5 0 0-9,0 0 0 6,0 0 0-6,0 0 0 7,0 0 0-7,0 0 0 8,0 0 0-8,0 0 0 8,0 0 0-8,0 2-71 6,0-2 71-4,0 7-171 4,0-7 171-6,-12 8-262 8,12-8 262-8,-23 2-314 9,23-2 314-9,-23 10-561 5,23-10 561-5</inkml:trace>
    </iact:actionData>
  </iact:action>
  <iact:action type="add" startTime="10808">
    <iact:property name="dataType"/>
    <iact:actionData xml:id="d1">
      <inkml:trace xmlns:inkml="http://www.w3.org/2003/InkML" xml:id="stk1" contextRef="#ctx0" brushRef="#br1">4888 13044 541 0,'0'0'0'1,"0"0"205"4,0 0-205-5,0 0 131 7,0 0-131-7,0 0 111 6,0 0-111-6,0 0 94 8,0 0-94-7,0 0 83 6,0 0-83-7,0 0 90 8,0 0-90-8,0 0 99 8,0 0-99-7,36 0 93 11,-36 0-93-12,10 0 67 4,-10 0-67-4,17 0 62 7,-17 0-62-7,18 0 56 5,-18 0-56-5,20 0 52 7,-20 0-52-7,25 0 48 8,-25 0-48-8,26-2 46 8,-26 2-46-8,29-4 49 7,-29 4-49-7,34-5 35 7,-34 5-35-7,43-2 33 8,-43 2-33-8,46-3 26 9,-46 3-26-9,51-7 20 6,-51 7-20-6,52-7 14 9,-52 7-14-9,48-6 17 9,-48 6-17-8,52-11 14 4,-52 11-14-5,52-8 13 6,-52 8-13-6,47-8 12 9,-47 8-12-9,47-8 14 7,-47 8-14-7,43-7 15 9,-43 7-15-9,45-10 7 5,-45 10-7-5,43-10 0 8,-43 10 0-8,41-7 0 8,-41 7 0-8,50-7 0 9,-50 7 0-9,51-9 0 4,-51 9 0-4,51-7 0 9,-51 7 0-8,51-6 0 6,-51 6 0-7,48-2 0 6,-48 2 0-6,38-4 0 8,-38 4 0-7,38 0 0 7,-38 0 0-8,37 0 0 8,-37 0 0-8,29 0 0 7,-29 0 0-7,33 0 0 8,-33 0 0-7,35 0 0 4,-35 0 0-5,32 0 0 10,-32 0 0-10,34 0 0 4,-34 0 0-4,35 6 0 9,-35-6 0-9,41 6 0 7,-41-6 0-7,45 6 0 8,-45-6 0-7,47 0 0 6,-47 0 0-7,47 0 0 6,-47 0 0-6,53 0 0 9,-53 0 0-9,48 0 0 7,-48 0 0-7,52 0 0 10,-52 0 0-10,50 0 0 4,-50 0 0-4,45 0 0 9,-45 0 0-9,45 0 0 8,-45 0 0-8,42 1 0 7,-42-1 0-6,47 6 0 5,-47-6 0-6,45 6 0 7,-45-6 0-7,42 4 0 9,-42-4 0-9,35 7 0 8,-35-7 0-8,41 5 0 7,-41-5 0-7,37 5 0 6,-37-5 0-6,40 6 0 11,-40-6 0-11,42 4 0 3,-42-4 0-2,39 7 0 9,-39-7 0-10,40 2 0 10,-40-2 0-8,42 3 0 0,-42-3 0 0,44 3 0 2,-44-3 0-3,45 2 0 5,-45-2 0-6,52 6 0 10,-52-6 0-10,58 6 0 7,-58-6 0-7,56 7 0 5,-56-7 0-5,65 6 0 9,-65-6 0-9,64 6 0 7,-64-6 0-7,58 5 0 9,-58-5 0-9,55 2 0 6,-55-2 0-6,52 7 0 8,-52-7 0-8,51 5 0 7,-51-5 0-7,50 5 0 10,-50-5 0-10,53 4 0 6,-53-4 0-5,49 0 0 6,-49 0 0-7,48 0 0 6,-48 0 0-6,46 0 0 11,-46 0 0-11,46 0 0 3,-46 0 0-3,45 0 0 9,-45 0 0-9,42 0 0 8,-42 0 0-8,41 0 0 8,-41 0 0-8,37 0 0 8,-37 0 0-8,32 0 0 5,-32 0 0-5,34 0 0 9,-34 0 0-9,29 0 0 7,-29 0 0-7,31 0 0 6,-31 0 0-4,34 0 0 5,-34 0 0-6,33 0 0 6,-33 0 0-7,31 0 0 8,-31 0 0-8,31 0 0 5,-31 0 0-5,29 0 0 9,-29 0 0-9,29 0 0 6,-29 0 0-6,29 0 0 10,-29 0 0-10,24 0 0 8,-24 0 0-8,26 0 0 7,-26 0 0-6,21 0 0 5,-21 0 0-6,17 0 0 10,-17 0 0-10,14 0 0 6,-14 0 0-6,11 0 0 5,-11 0 0-5,9 0 0 9,-9 0 0-9,2 0 0 7,-2 0 0-7,3 0 0 7,-3 0 0-7,0 0 0 7,0 0 0-7,0 0 0 9,0 0 0-9,0 0 0 6,0 0 0-6,0 0 0 8,0 0 0-8,0 0 0 8,0 0 0-8,0 5-95 9,0-5 95-9,-3 14-266 7,3-14 266-6,-9 16-459 2,9-16 459-2</inkml:trace>
    </iact:actionData>
  </iact:action>
  <iact:action type="add" startTime="12721">
    <iact:property name="dataType"/>
    <iact:actionData xml:id="d2">
      <inkml:trace xmlns:inkml="http://www.w3.org/2003/InkML" xml:id="stk2" contextRef="#ctx0" brushRef="#br1">16773 8104 865 0,'0'0'0'1,"0"0"173"2,0 0-173-3,0 0 153 9,0 0-153-9,0 0 143 8,0 0-143-8,0 0 107 6,0 0-107-5,0 0 86 5,0 0-86-6,0 0 96 8,0 0-96-7,174-175 88 7,-174 175-88-8,69-63 75 6,-69 63-75-6,82-69 66 7,-82 69-66-6,88-74 56 6,-88 74-56-6,92-75 50 6,-92 75-50-7,89-79 42 7,-89 79-42-7,93-80 33 8,-93 80-33-8,86-83 14 8,-86 83-14-8,90-79 0 8,-90 79 0-8,92-85 0 6,-92 85 0-6,90-86 0 11,-90 86 0-11,95-89 0 6,-95 89 0-5,94-96 0 7,-94 96 0-5,92-101 0 4,-92 101 0-5,85-96 0-2,-85 96 0 0,72-86 0 9,-72 86 0-9,64-75 0 8,-64 75 0-8,53-55 0 6,-53 55 0-5,34-39 0 5,-34 39 0-6,28-27 0 10,-28 27 0-10,17-13 0 6,-17 13 0-5,5-12 0 4,-5 12 0-5,0-1 0 9,0 1 0-9,0 0 0 7,0 0 0-7,0 0 0 8,0 0 0-8,0 0 0 7,0 0 0-7,-22 0 0 8,22 0 0-8,-55 16 0 9,55-16 0-9,-75 37 0 7,75-37 0-7,-79 46 0 5,79-46 0-5,-85 50 0 9,85-50 0-9,-81 53 0 8,81-53 0-8,-84 46 0 9,84-46 0-9,-79 41 0 7,79-41 0-6,-66 38 0 3,66-38 0-4,-55 27 0 9,55-27 0-9,-39 19 0 10,39-19 0-9,-22 12 0 4,22-12 0-5,-7 2 0 6,7-2 0-6,0 0 0 7,0 0 0-7,0 0 0 9,0 0 0-9,14-2 0 5,-14 2 0-5,54-32 0 9,-54 32 0-9,73-39 0 7,-73 39 0-7,88-46 0 9,-88 46 0-9,100-50 0 5,-100 50 0-5,96-46 0 10,-96 46 0-10,90-42 0 6,-90 42 0-6,74-33 0 9,-74 33 0-8,50-17 0 3,-50 17 0-4,33-8 0 10,-33 8 0-10,22 0 0 7,-22 0 0-7,16 0 0 8,-16 0 0-8,8 0 0 6,-8 0 0-5,9 23 0 5,-9-23 0-5,4 35 0 6,-4-35 0-7,0 42 0 9,0-42 0-9,0 40 0 7,0-40 0-7,0 50 0 6,0-50 0-6,-13 52 0 9,13-52 0-9,-21 49 0 8,21-49 0-8,-18 43 0 5,18-43 0-5,-14 34 0 9,14-34 0-9,-10 22 0 8,10-22 0-8,-6 11-18 7,6-11 18-7,-4 2-84 6,4-2 84-6,0 0-106 8,0 0 106-8,0 0-151 8,0 0 151-8,27-2-186 10,-27 2 186-10,22-21-292 4,-22 21 292-4,20-23-499 8,-20 23 499-8</inkml:trace>
    </iact:actionData>
  </iact:action>
  <iact:action type="add" startTime="13406">
    <iact:property name="dataType"/>
    <iact:actionData xml:id="d3">
      <inkml:trace xmlns:inkml="http://www.w3.org/2003/InkML" xml:id="stk3" contextRef="#ctx0" brushRef="#br1">18950 5816 54 0,'0'0'0'2,"0"0"806"-2,0 0-806 0,0 0 128 9,0 0-128-9,0 0 148 6,0 0-148-5,0 0 76 7,0 0-76-8,0 0 36 5,0 0-36-5,0 0 42 8,0 0-42-8,42-86 36 8,-42 86-36-8,-45-4 96 8,45 4-96-8,-61 0 57 7,61 0-57-7,-58 0 38 7,58 0-38-7,-60 23 47 9,60-23-47-9,-53 40 43 8,53-40-43-8,-39 53 39 6,39-53-39-6,-27 60 35 7,27-60-35-7,-10 62 26 9,10-62-26-8,0 69 29 5,0-69-29-6,0 68 25 9,0-68-25-9,34 63 19 9,-34-63-19-9,58 52 15 4,-58-52-15-4,73 42 19 10,-73-42-19-10,79 21 16 5,-79-21-16-5,82 12 23 10,-82-12-23-10,76 0 12 6,-76 0-12-5,65 0 8 8,-65 0-8-8,59-43 6 2,-59 43-6-2,43-59 0 7,-43 59 0-8,31-80 1 7,-31 80-1-7,12-92-1 8,-12 92 1-5,0-105 0 1,0 105 0-4,-8-103-2 8,8 103 2-8,-47-92-2 8,47 92 2-8,-67-75-5 7,67 75 5-7,-82-50-3 9,82 50 3-9,-92-29-63 5,92 29 63-5,-100-5-120 10,100 5 120-9,-106 0-157 5,106 0 157-6,-41 5-257 6,41-5 257-6,-32 29-534 8,32-29 534-8</inkml:trace>
    </iact:actionData>
  </iact:action>
  <iact:action type="add" startTime="14491">
    <iact:property name="dataType"/>
    <iact:actionData xml:id="d4">
      <inkml:trace xmlns:inkml="http://www.w3.org/2003/InkML" xml:id="stk4" contextRef="#ctx0" brushRef="#br1">12401 13050 730 0,'0'0'0'1,"0"0"185"3,0 0-185-4,0 0 148 7,0 0-148-7,0 0 111 9,0 0-111-9,0 0 81 7,0 0-81-7,0 0 83 6,0 0-83-6,182-44 81 9,-182 44-81-9,37-5 59 7,-37 5-59-7,42-9 48 9,-42 9-48-9,45-9 54 6,-45 9-54-6,55-8 50 8,-55 8-50-8,59-9 49 7,-59 9-49-7,72-4 45 8,-72 4-45-8,71-4 51 7,-71 4-51-7,74 0 42 7,-74 0-42-6,77 0 36 6,-77 0-36-7,83 0 28 8,-83 0-28-8,84 0 26 7,-84 0-26-7,92 0 21 9,-92 0-21-9,93 0 21 9,-93 0-21-8,102 0 15 4,-102 0-15-5,100 0 18 5,-100 0-18-4,103 0 11 7,-103 0-11-8,103 0 15 8,-103 0-15-8,96 0 16 9,-96 0-16-9,97 0 18 6,-97 0-18-6,93-2 5 8,-93 2-5-8,88-5 0 8,-88 5 0-8,88-5 0 9,-88 5 0-7,82-4 0 2,-82 4 0-4,85-3 0 9,-85 3 0-8,76 0 0 4,-76 0 0-5,71-4 0 9,-71 4 0-9,66-6 0 7,-66 6 0-7,60 0 0 5,-60 0 0-4,57-2 0 6,-57 2 0-6,55-4 0 6,-55 4 0-7,55-5 0 8,-55 5 0-8,55-6 0 7,-55 6 0-7,55-4 0 9,-55 4 0-9,54-9 0 6,-54 9 0-6,55-8 0 6,-55 8 0-6,62-12 0 9,-62 12 0-9,64-9 0 7,-64 9 0-6,70-11 0 7,-70 11 0-8,70-16 0 5,-70 16 0-5,69-15 0 11,-69 15 0-11,71-14 0 6,-71 14 0-6,63-17 0 10,-63 17 0-7,61-13 0-2,-61 13 0-1,52-14 0 9,-52 14 0-9,52-11 0 7,-52 11 0-7,50-14 0 7,-50 14 0-7,55-13 0 7,-55 13 0-7,64-8 0 8,-64 8 0-8,71-11 0 8,-71 11 0-8,82-5 0 9,-82 5 0-8,82-3 0 5,-82 3 0-5,88-4 0 4,-88 4 0-4,85 0 0 7,-85 0 0-8,82-2 0 6,-82 2 0-4,75-2 0 3,-75 2 0-4,70-3 0 5,-70 3 0-6,59-3 0 9,-59 3 0-9,53-6 0 7,-53 6 0-6,42-3 0 5,-42 3 0-6,30 0 0 8,-30 0 0-8,19-2 0 7,-19 2 0-7,14 0 0 10,-14 0 0-10,2 0 0 6,-2 0 0-5,0 0 0 4,0 0 0-5,0 0 0 9,0 0 0-9,0 0 0 7,0 0 0-7,-16 0 0 7,16 0 0-7,-49 17-26 7,49-17 26-7,-82 21-235 9,82-21 235-8,-49 10-372 8,49-10 372-9,-45 0-784 6,45 0 784-6</inkml:trace>
    </iact:actionData>
  </iact:action>
  <iact:action type="add" startTime="15666">
    <iact:property name="dataType"/>
    <iact:actionData xml:id="d5">
      <inkml:trace xmlns:inkml="http://www.w3.org/2003/InkML" xml:id="stk5" contextRef="#ctx0" brushRef="#br1">12762 7964 606 0,'0'0'0'1,"0"0"297"5,0 0-297-6,0 0 151 9,0 0-151-9,0 0 146 7,0 0-146-7,0 0 116 6,0 0-116-5,0 0 112 6,0 0-112-7,0 0 85 9,0 0-85-9,104-184 75 7,-104 184-75-7,43-53 59 6,-43 53-59-6,45-62 71 8,-45 62-71-8,55-56 58 9,-55 56-58-9,59-63 56 8,-59 63-56-8,62-63 47 5,-62 63-47-5,71-72 40 8,-71 72-40-8,69-73 28 8,-69 73-28-8,72-79 25 8,-72 79-25-8,77-82 17 8,-77 82-17-8,72-83 9 6,-72 83-9-6,78-82 12 10,-78 82-12-10,72-82 6 13,-72 82-6-10,65-77 12-3,-65 77-12 1,57-67 6 3,-57 67-6-4,48-58 13 11,-48 58-13-11,43-50 0 5,-43 50 0-5,35-37 0 6,-35 37 0-6,32-30 0 8,-32 30 0-8,23-25 0 9,-23 25 0-9,17-17 0 7,-17 17 0-7,5-8 0 5,-5 8 0-5,0-6 0 9,0 6 0-9,0-2 0 8,0 2 0-8,0 0 0 11,0 0 0-11,0 0 0 5,0 0 0-4,-26 0 0 4,26 0 0-5,-55 8 0 8,55-8 0-8,-68 25 0 8,68-25 0-7,-65 25 0 4,65-25 0-4,-65 23 0 6,65-23 0-7,-59 34 0 8,59-34 0-8,-51 27 0 8,51-27 0-8,-39 28 0 8,39-28 0-8,-33 22-5 6,33-22 5-6,-17 12-2 10,17-12 2-10,-5 7-7 6,5-7 7-5,-5 2-12 4,5-2 12-5,0 0-12 9,0 0 12-9,0 0-16 8,0 0 16-8,26-16-23 8,-26 16 23-7,49-39-8 3,-49 39 8-4,61-46 0 9,-61 46 0-9,66-47-1 8,-66 47 1-8,71-46 0 14,-71 46 0-12,63-41 2 0,-63 41-2-2,55-33 0 5,-55 33 0-3,45-19 1 3,-45 19-1-5,30-8 2 10,-30 8-2-10,25-4 3 6,-25 4-3-5,19 0 8 3,-19 0-8-4,11 0 16 8,-11 0-16-7,13 0 7 9,-13 0-7-10,7 19 8 9,-7-19-8-9,5 31 4 3,-5-31-4-3,0 36 0 8,0-36 0-7,0 41 0 5,0-41 0-6,0 36-2 6,0-36 2-6,0 31-2 9,0-31 2-9,2 34-17 8,-2-34 17-8,4 25-36 8,-4-25 36-8,3 20-73 5,-3-20 73-5,5 10-111 8,-5-10 111-8,7 5-153 10,-7-5 153-10,8 0-176 8,-8 0 176-8,5 0-255 5,-5 0 255-5,3 0-564 8,-3 0 564-8</inkml:trace>
    </iact:actionData>
  </iact:action>
  <iact:action type="add" startTime="16390">
    <iact:property name="dataType"/>
    <iact:actionData xml:id="d6">
      <inkml:trace xmlns:inkml="http://www.w3.org/2003/InkML" xml:id="stk6" contextRef="#ctx0" brushRef="#br1">14280 5626 599 0,'0'0'0'1,"0"0"273"2,0 0-273-3,0 0 128 7,0 0-128-7,0 0 120 8,0 0-120-8,0 0 83 7,0 0-83-7,0 0 74 7,0 0-74-7,0 0 65 9,0 0-65-8,134-167 59 5,-134 167-59-6,26-42 42 6,-26 42-42-6,31-46 42 8,-31 46-42-8,27-44 29 8,-27 44-29-7,24-38 29 6,-24 38-29-6,23-35 25 4,-23 35-25-5,15-25 17 8,-15 25-17-7,13-17 14 7,-13 17-14-8,7-6 13 8,-7 6-13-7,0 0 29 3,0 0-29-3,0 0 45 7,0 0-45-8,4 0 30 7,-4 0-30-7,4 40 25 8,-4-40-25-7,8 54 4 6,-8-54-4-7,2 65 1 7,-2-65-1-7,0 74 4 8,0-74-4-8,0 72 2 10,0-72-2-10,0 79 1 7,0-79-1-6,0 79 2 4,0-79-2-4,0 77 4 7,0-77-4-7,0 68 0 5,0-68 0-6,0 61-1 5,0-61 1-5,-18 54 0 8,18-54 0-7,-21 43-1 7,21-43 1-8,-26 36-3 8,26-36 3-8,-25 25-3 5,25-25 3-5,-25 14-10 10,25-14 10-10,-30 3-25 7,30-3 25-7,-30 0-23 9,30 0 23-9,-22 0-27 4,22 0 27-4,-20 0-18 8,20 0 18-8,-7-3-17 9,7 3 17-9,-7-6-7 7,7 6 7-7,0-2-1 7,0 2 1-6,0 0 0 5,0 0 0-6,0 0 0 9,0 0 0-9,0 0 2 7,0 0-2-7,0 0 1 7,0 0-1-7,0-6 5 7,0 6-5-7,10-6 46 11,-10 6-46-11,46-7 35 6,-46 7-35-4,72-12 37 2,-72 12-37-3,78-7 65 6,-78 7-65-7,96-11 61 8,-96 11-61-8,92-11 62 7,-92 11-62-6,84-8 35 5,-84 8-35-5,71-7 30 7,-71 7-30-8,50 0 17 6,-50 0-17-6,32 0 5 11,-32 0-5-11,14-2 0 3,-14 2 0-3,4 0-4 8,-4 0 4-8,0 0-56 9,0 0 56-9,0 0-127 8,0 0 127-8,-17 0-238 6,17 0 238-6,-23 2-336 7,23-2 336-7,-25 20-746 9,25-20 746-8</inkml:trace>
    </iact:actionData>
  </iact:action>
  <iact:action type="add" startTime="20110">
    <iact:property name="dataType"/>
    <iact:actionData xml:id="d7">
      <inkml:trace xmlns:inkml="http://www.w3.org/2003/InkML" xml:id="stk7" contextRef="#ctx0" brushRef="#br1">31164 7987 191 0,'0'0'0'1,"0"0"143"1,0 0-143-1,0 0 55 6,0 0-55-7,0 0 105 7,0 0-105-7,0 0 89 7,0 0-89-7,0 0 90 8,0 0-90-8,0 0 103 8,0 0-103-8,-16 67 82 8,16-67-82-8,-10 14 62 6,10-14-62-5,-11 13 58 6,11-13-58-7,-11 12 53 8,11-12-53-8,-14 7 42 9,14-7-42-9,-16 6 44 5,16-6-44-5,-19 4 37 8,19-4-37-8,-29 0 24 8,29 0-24-8,-33 0 21 9,33 0-21-9,-36 0 26 5,36 0-26-4,-42-30 22 7,42 30-22-8,-45-43 23 7,45 43-23-7,-47-48 27 6,47 48-27-6,-45-57 21 8,45 57-21-8,-46-64 26 10,46 64-26-10,-41-65 30 8,41 65-30-8,-40-71 19 4,40 71-19-4,-32-77 16 9,32 77-16-9,-33-82 21 8,33 82-21-7,-32-83 19 7,32 83-19-6,-28-80 18 1,28 80-18-3,-29-78 25 9,29 78-25-9,-21-70 17 7,21 70-17-7,-18-70 10 9,18 70-10-9,-16-63 9 6,16 63-9-6,-11-65 6 7,11 65-6-6,-7-69 7 7,7 69-7-8,-3-67 5 7,3 67-5-7,-4-75 14 8,4 75-14-8,0-77 13 6,0 77-13-6,0-84 10 11,0 84-10-11,-1-91 6 5,1 91-6-5,0-94 14 12,0 94-14-12,-6-103 14 4,6 103-14-4,-7-108 11 8,7 108-11-8,-9-115 11 7,9 115-11-7,-9-115 8 4,9 115-8-3,-9-110 4 8,9 110-4-9,-14-100 3 8,14 100-3-8,-13-86 2 9,13 86-2-9,-15-67 5 4,15 67-5-4,-16-55 4 10,16 55-4-10,-15-44 5 6,15 44-5-6,-16-33 4 9,16 33-4-9,-17-29 1 6,17 29-1-5,-25-27 6 5,25 27-6-6,-27-23 9 8,27 23-9-8,-34-29 8 9,34 29-8-9,-41-24 7 8,41 24-7-8,-39-24 6 5,39 24-6-5,-44-15 9 11,44 15-9-11,-53-16 4 6,53 16-4-6,-55-3 13 10,55 3-13-10,-60-1 19 4,60 1-19-3,-63 0 17 5,63 0-17-6,-71 0 8 9,71 0-8-9,-69 0 10 6,69 0-10-6,-79 0 4 8,79 0-4-8,-83 0 3 8,83 0-3-8,-82 0 0 8,82 0 0-7,-84 0 1 3,84 0-1-3,-79 0 0 6,79 0 0-7,-84 0 1 9,84 0-1-9,-71 0 3 6,71 0-3-4,-78 16 1 4,78-16-1-6,-75 21 8 8,75-21-8-8,-69 22 7 9,69-22-7-9,-76 24 5 6,76-24-5-6,-73 23 5 8,73-23-5-8,-74 25 1 6,74-25-1-6,-70 21 5 10,70-21-5-10,-71 20 4 6,71-20-4-6,-62 11 8 6,62-11-8-6,-63 6 1 8,63-6-1-7,-62 0 4 6,62 0-4-7,-54 0 4 8,54 0-4-7,-55 0 4 4,55 0-4-5,-52-6 0 9,52 6 0-9,-51-25 5 7,51 25-5-7,-51-32 3 8,51 32-3-7,-51-37 4 4,51 37-4-5,-50-40 2 8,50 40-2-8,-52-45 5 8,52 45-5-8,-48-49 1 8,48 49-1-7,-50-58 2 4,50 58-2-4,-42-62 1 7,42 62-1-8,-42-69 1 8,42 69-1-7,-37-70 1 5,37 70-1-6,-34-74 2 7,34 74-2-6,-30-74 0 5,30 74 0-6,-29-76 1 11,29 76-1-11,-26-79 2 5,26 79-2-5,-24-89 1 7,24 89-1-7,-28-89 1 7,28 89-1-7,-27-96 1 9,27 96-1-5,-28-96 1 1,28 96-1-5,-27-95 1 4,27 95-1-4,-33-85 0 8,33 85 0-8,-41-86 0 12,41 86 0-12,-47-79 0 7,47 79 0-6,-62-74 6 2,62 74-6-2,-69-68 5 5,69 68-5-6,-73-55 3 9,73 55-3-9,-82-49 3 8,82 49-3-8,-79-36 0 6,79 36 0-6,-85-27 0 7,85 27 0-7,-83-19-1 8,83 19 1-8,-82-11 1 8,82 11-1-8,-84-2 0 8,84 2 0-8,-85 0 1 6,85 0-1-5,-83 0 3 8,83 0-3-9,-82 9 2 7,82-9-2-6,-79 37 7 6,79-37-7-7,-76 52 9 6,76-52-9-6,-74 63 8 7,74-63-8-7,-63 67 11 8,63-67-11-7,-61 75 14 4,61-75-14-5,-55 71 13 9,55-71-13-8,-55 71 14 5,55-71-14-6,-53 71 8 9,53-71-8-9,-55 77 3 5,55-77-3-5,-58 82 4 8,58-82-4-8,-59 84 3 9,59-84-3-9,-62 89 3 8,62-89-3-8,-68 84 1 5,68-84-1-4,-69 74 0 6,69-74 0-7,-76 66 4 9,76-66-4-8,-82 56 1 5,82-56-1-6,-86 44 1 7,86-44-1-7,-95 36 1 7,95-36-1-7,-91 23 0 10,91-23 0-10,-91 13 1 6,91-13-1-6,-84 6 5 6,84-6-5-6,-79 0 0 8,79 0 0-8,-76 0 2 11,76 0-2-11,-87 0 0 8,87 0 0-8,-84-23 1 3,84 23-1-3,-92-27 0 8,92 27 0-8,-97-33-1 8,97 33 1-8,-93-36-3 9,93 36 3-9,-105-34-1 5,105 34 1-5,-105-34-3 8,105 34 3-7,-110-31-1 6,110 31 1-7,-113-26-1 8,113 26 1-8,-109-20-1 6,109 20 1-6,-110-9-1 8,110 9 1-8,-100 0 0 8,100 0 0-8,-96 0 0 8,96 0 0-8,-82 0 0 7,82 0 0-7,-77 1 2 7,77-1-2-7,-74 11-2 9,74-11 2-9,-67 14 3 6,67-14-3-6,-67 22 2 7,67-22-2-7,-63 24 0 9,63-24 0-9,-64 31 0 7,64-31 0-7,-63 32 1 8,63-32-1-8,-62 33 1 6,62-33-1-6,-61 36 0 10,61-36 0-10,-60 35 0 6,60-35 0-6,-58 39 0 9,58-39 0-9,-54 38 2 5,54-38-2-5,-46 41-1 8,46-41 1-8,-47 42 1 8,47-42-1-8,-39 43-1 7,39-43 1-7,-36 49 1 9,36-49-1-9,-36 52 0 6,36-52 0-6,-34 60 0 8,34-60 0-8,-33 63 0 9,33-63 0-9,-31 69 0 7,31-69 0-7,-29 63 0 6,29-63 0-6,-28 60 0 9,28-60 0-9,-22 57 1 7,22-57-1-7,-18 48 0 6,18-48 0-6,-18 50 1 8,18-50-1-8,-19 50 1 10,19-50-1-10,-15 49 0 8,15-49 0-8,-14 53 0 4,14-53 0-3,-12 51-3 6,12-51 3-7,-4 52 0 7,4-52 0-7,-3 58 0 9,3-58 0-9,-2 57 0 6,2-57 0-6,0 66-1 7,0-66 1-7,0 71 1 11,0-71-1-11,0 71-1 7,0-71 1-6,0 71 0 6,0-71 0-7,-5 74-1 4,5-74 1-4,-5 77 0 9,5-77 0-9,-9 75 0 7,9-75 0-7,-11 75 0 8,11-75 0-8,-4 69 0 7,4-69 0-7,-13 60-1 9,13-60 1-9,-13 53 1 7,13-53-1-7,-12 48 0 6,12-48 0-6,-13 38 0 8,13-38 0-8,-10 24 0 8,10-24 0-8,-10 17 1 8,10-17-1-8,-3 8-2 5,3-8 2-5,-4 4 0 9,4-4 0-9,-1 0-2 10,1 0 2-9,-6 0-2 7,6 0 2-7,-15 0-4 2,15 0 4-3,-22-33-1 8,22 33 1-8,-28-50-1 8,28 50 1-8,-32-56-1 7,32 56 1-5,-37-67 0 2,37 67 0-3,-44-67-1 7,44 67 1-8,-42-64-2 7,42 64 2-7,-42-60 0 8,42 60 0-7,-37-52 0 7,37 52 0-8,-32-53-1 4,32 53 1-4,-26-43 0 11,26 43 0-11,-19-36-2 7,19 36 2-7,-10-24 0 4,10 24 0-4,-10-15 0 9,10 15 0-9,0-4 0 8,0 4 0-8,0-3 1 8,0 3-1-8,0 0 1 6,0 0-1-6,0 0 4 9,0 0-4-9,0 10 14 6,0-10-14-6,36 50 13 11,-36-50-13-11,51 65 5 6,-51-65-5-6,55 82 0 6,-55-82 0-6,62 91 0 10,-62-91 0-10,61 92 0 7,-61-92 0-7,54 93 0 6,-54-93 0-5,52 88 0 5,-52-88 0-6,45 72 0 8,-45-72 0-8,39 51 0 8,-39-51 0-8,38 28 0 8,-38-28 0-8,31 2 0 6,-31-2 0-6,43 0 0 9,-43 0 0-9,55-38 0 7,-55 38 0-7,62-76 0 5,-62 76 0-5,68-99 0 9,-68 99 0-9,66-107 0 8,-66 107 0-8,60-94 0 7,-60 94 0-7,61-84 0 7,-61 84 0-7,62-62 0 9,-62 62 0-9,59-44 0 7,-59 44 0-7,62-21 0 9,-62 21 0-9,67 0 0 6,-67 0 0-5,67 0 0 5,-67 0 0-6,67 21-73 8,-67-21 73-7,21 27-292 6,-21-27 292-6,24 31-456 4,-24-31 456-5</inkml:trace>
    </iact:actionData>
  </iact:action>
  <iact:action type="add" startTime="22489">
    <iact:property name="dataType"/>
    <iact:actionData xml:id="d8">
      <inkml:trace xmlns:inkml="http://www.w3.org/2003/InkML" xml:id="stk8" contextRef="#ctx0" brushRef="#br1">27010 7136 714 0,'0'0'0'1,"0"0"274"2,0 0-274-3,0 0 125 5,0 0-125-5,0 0 135 8,0 0-135-8,0 0 58 7,0 0-58-7,0 0 52 9,0 0-52-9,0 0 53 5,0 0-53-5,0 0 52 9,0 0-52-9,-48-47 55 7,48 47-55-7,-46 0 44 10,46 0-44-10,-47 5 28 5,47-5-28-5,-35 19 23 7,35-19-23-7,-24 16 22 8,24-16-22-8,-16 12 24 8,16-12-24-8,-7 5 28 7,7-5-28-7,0 6 28 7,0-6-28-7,0 0 28 9,0 0-28-9,0 0 33 7,0 0-33-7,26 0 27 9,-26 0-27-9,36 0 2 5,-36 0-2-5,33 0 1 9,-33 0-1-8,28-11 0 5,-28 11 0-6,21-19 0 6,-21 19 0-6,7-19 0 8,-7 19 0-7,0-14 0 6,0 14 0-7,0-14-3 8,0 14 3-8,0-8 0 6,0 8 0-6,0-5-2 9,0 5 2-9,-20-4 0 7,20 4 0-7,-26 0 2 9,26 0-2-9,-36 0 5 5,36 0-5-5,-26 0 7 8,26 0-7-8,-29 4 15 8,29-4-15-8,-14 15 32 8,14-15-32-8,-8 17 33 7,8-17-33-7,-4 12 27 7,4-12-27-7,0 4 27 9,0-4-27-9,0 7 20 8,0-7-20-8,7 0 17 8,-7 0-17-8,31 0 2 6,-31 0-2-6,29 0 0 8,-29 0 0-8,31 0 0 7,-31 0 0-6,22-11 0 5,-22 11 0-6,15-6 1 7,-15 6-1-7,1-6 0 8,-1 6 0-8,0 0-1 9,0 0 1-9,0 0-2 5,0 0 2-5,0 0-6 9,0 0 6-9,0 0-13 7,0 0 13-7,0 0-19 10,0 0 19-10,0 0-30 4,0 0 30-3,0 0-24 6,0 0 24-7,0 0-78 9,0 0 78-9,-1 0-81 7,1 0 81-6,0 0-119 5,0 0 119-6,0 4-214 7,0-4 214-7,0 0-263 8,0 0 263-8,0 0-583 8,0 0 583-8</inkml:trace>
    </iact:actionData>
  </iact:action>
  <iact:action type="add" startTime="23108">
    <iact:property name="dataType"/>
    <iact:actionData xml:id="d9">
      <inkml:trace xmlns:inkml="http://www.w3.org/2003/InkML" xml:id="stk9" contextRef="#ctx0" brushRef="#br1">26755 6277 750 0,'0'0'0'1,"0"0"112"3,0 0-112-4,0 0 168 8,0 0-168-8,0 0 109 6,0 0-109-6,0-144 77 9,0 144-77-9,0-36 65 7,0 36-65-6,0-37 51 7,0 37-51-8,-3-33 48 5,3 33-48-5,-7-32 65 9,7 32-65-9,0-33 53 7,0 33-53-6,0-27 48 7,0 27-48-8,0-23 40 6,0 23-40-6,0-19 33 7,0 19-33-7,0-10 38 9,0 10-38-9,0-11 41 8,0 11-41-8,13-8 48 7,-13 8-48-7,26-12 46 6,-26 12-46-6,34-7 41 8,-34 7-41-8,47-8 25 9,-47 8-25-8,53-4 31 3,-53 4-31-4,58 0 35 8,-58 0-35-8,60 0 28 12,-60 0-28-12,59 0 28 7,-59 0-28-7,55 6 14 4,-55-6-14-4,45 6 8 11,-45-6-8-11,34 0 3 5,-34 0-3-5,34 0 0 9,-34 0 0-8,24-6 0 3,-24 6 0-4,22-36-1 11,-22 36 1-10,17-50-4 7,-17 50 4-8,9-59 0 5,-9 59 0-5,4-71 2 6,-4 71-2-6,0-74 0 7,0 74 0-7,0-70 0 8,0 70 0-8,-4-72 0 9,4 72 0-9,-26-63 0 8,26 63 0-8,-29-59 0 5,29 59 0-5,-33-48 0 10,33 48 0-10,-37-41-1 7,37 41 1-7,-45-38 0 5,45 38 0-5,-49-27 0 9,49 27 0-9,-61-22-1 7,61 22 1-7,-69-14-2 9,69 14 2-9,-79-2 0 5,79 2 0-5,-86 0-2 8,86 0 2-8,-84 0-1 8,84 0 1-8,-82 0-1 10,82 0 1-10,-79 16 1 4,79-16-1-4,-75 27-1 8,75-27 1-8,-71 33 1 10,71-33-1-10,-67 43 2 6,67-43-2-5,-61 50 3 6,61-50-3-7,-58 54 1 6,58-54-1-6,-42 53 3 8,42-53-3-8,-31 46 3 9,31-46-3-9,-24 35 2 8,24-35-2-8,-13 23 2 5,13-23-2-5,-5 7 3 9,5-7-3-8,0 4 1 6,0-4-1-7,0 0 0 5,0 0 0-5,0 0-1 9,0 0 1-9,0 0-1 7,0 0 1-7,0 2-12 8,0-2 12-8,8 8-33 6,-8-8 33-6,18 12-83 9,-18-12 83-9,13 16-163 7,-13-16 163-6,4 5-283 8,-4-5 283-9,0 11-480 4,0-11 480-3</inkml:trace>
    </iact:actionData>
  </iact:action>
  <iact:action type="add" startTime="25896">
    <iact:property name="dataType"/>
    <iact:actionData xml:id="d10">
      <inkml:trace xmlns:inkml="http://www.w3.org/2003/InkML" xml:id="stk10" contextRef="#ctx0" brushRef="#br1">7377 15560 551 0,'0'0'0'4,"0"0"141"-3,0 0-141-1,0 0 157 6,0 0-157-6,0 0 117 8,0 0-117-8,-238-27 97 8,238 27-97-8,-108 0 93 6,108 0-93-6,-127 0 51 8,127 0-51-7,-138 19 43 6,138-19-43-7,-149 34 40 9,149-34-40-9,-151 46 39 5,151-46-39-5,-150 66 42 8,150-66-42-8,-139 80 38 9,139-80-38-9,-132 92 47 8,132-92-47-8,-121 98 33 7,121-98-33-7,-110 110 22 10,110-110-22-10,-93 115 14 7,93-115-14-7,-83 109 15 6,83-109-15-6,-66 117 7 7,66-117-7-7,-55 121 9 7,55-121-9-7,-46 120 3 10,46-120-3-10,-43 129 6 7,43-129-6-7,-33 134 13 5,33-134-13-5,-27 135 10 9,27-135-10-9,-18 135 13 7,18-135-13-7,-10 139 10 8,10-139-10-8,-3 146 14 6,3-146-14-5,0 148 10 7,0-148-10-8,0 150 11 8,0-150-11-8,16 140 10 9,-16-140-10-9,39 122 12 4,-39-122-12-3,47 96 7 6,-47-96-7-7,66 79 4 8,-66-79-4-7,86 58 6 7,-86-58-6-8,122 52 5 6,-122-52-5-6,159 49 0 7,-159-49 0-7,202 39 2 9,-202-39-2-9,242 40 1 8,-242-40-1-8,271 31 1 6,-271-31-1-6,286 25 2 7,-286-25-2-7,292 19 6 9,-292-19-6-9,282 11 24 5,-282-11-24-5,274 0 9 8,-274 0-9-8,261 0 6 8,-261 0-6-8,247-42 5 9,-247 42-5-9,224-60 5 8,-224 60-5-8,202-68 9 4,-202 68-9-4,170-85 6 9,-170 85-6-9,143-112 11 7,-143 112-11-7,113-145 8 9,-113 145-8-9,83-188 4 5,-83 188-4-5,55-224 1 10,-55 224-1-9,23-264 1 5,-23 264-1-6,0-290 0 8,0 290 0-8,-24-292 0 6,24 292 0-5,-77-276 0 6,77 276 0-7,-110-245-2 9,110 245 2-9,-134-201-1 6,134 201 1-6,-151-162 1 8,151 162-1-7,-173-125-2 5,173 125 2-6,-181-88 1 10,181 88-1-10,-186-38-3 7,186 38 3-7,-180 0 0 5,180 0 0-4,-177 0-50 6,177 0 50-7,-177 47-72 8,177-47 72-8,-179 49-136 9,179-49 136-9,-170 50-210 6,170-50 210-6,-42 29-279 19,42-29 279-18</inkml:trace>
    </iact:actionData>
  </iact:action>
  <iact:action type="add" startTime="27133">
    <iact:property name="dataType"/>
    <iact:actionData xml:id="d11">
      <inkml:trace xmlns:inkml="http://www.w3.org/2003/InkML" xml:id="stk11" contextRef="#ctx0" brushRef="#br1">11072 14726 115 0,'0'0'0'5,"0"0"231"-4,0 0-231-1,0 0 122 6,0 0-122-6,0 0 98 9,0 0-98-9,0 0 102 6,0 0-102-6,0 0 65 8,0 0-65-8,0 0 71 7,0 0-71-7,0 0 75 6,0 0-75-6,78-115 75 9,-78 115-75-9,0-19 65 7,0 19-65-7,-9-16 44 9,9 16-44-9,-42-11 56 7,42 11-56-7,-66-2 62 9,66 2-62-9,-95 0 50 5,95 0-50-5,-125 0 52 10,125 0-52-10,-146 38 35 7,146-38-35-7,-170 60 35 8,170-60-35-8,-182 77 34 7,182-77-34-7,-186 98 23 7,186-98-23-7,-184 113 14 9,184-113-14-8,-163 130 11 3,163-130-11-3,-143 144 7 6,143-144-7-7,-115 173 13 8,115-173-13-8,-93 195 11 10,93-195-11-10,-68 207 19 4,68-207-19-4,-37 222 21 8,37-222-21-7,-3 216 17 6,3-216-17-7,3 213 16 9,-3-213-16-9,85 200 10 6,-85-200-10-6,135 184 5 7,-135-184-5-7,179 163 2 9,-179-163-2-9,213 129 6 7,-213-129-6-7,226 96 20 8,-226-96-20-8,238 52 8 6,-238-52-8-5,234 8 1 7,-234-8-1-6,228-12 8 3,-228 12-8-5,222-92 5 7,-222 92-5-7,205-145 0 8,-205 145 0-8,175-183 0 7,-175 183 0-7,137-219-1 7,-137 219 1-7,94-235 0 7,-94 235 0-7,38-233 0 8,-38 233 0-6,0-233 0 4,0 233 0-6,-25-223-1 8,25 223 1-8,-85-214-1 7,85 214 1-7,-106-196-6 8,106 196 6-6,-128-173-8 5,128 173 8-6,-145-142-42 5,145 142 42-5,-165-111-65 4,165 111 65-4,-174-75-108 5,174 75 108-6,-169-52-156 9,169 52 156-9,-58 0-310 5,58 0 310-4,-44 11-608 8,44-11 608-9</inkml:trace>
    </iact:actionData>
  </iact:action>
</iact:actions>
</file>

<file path=ppt/ink/inkAction28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12-11T04:27:40.647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5" units="cm"/>
      <inkml:brushProperty name="height" value="0.055" units="cm"/>
    </inkml:brush>
  </inkml:definitions>
  <iact:action type="add" startTime="3628">
    <iact:property name="dataType"/>
    <iact:actionData xml:id="d0">
      <inkml:trace xmlns:inkml="http://www.w3.org/2003/InkML" xml:id="stk0" contextRef="#ctx0" brushRef="#br0">11704 1437 481 0,'0'0'0'3,"0"0"174"1,0 0-174-4,0 0 143 9,0 0-143-9,0 0 127 7,0 0-127-7,0 0 97 6,0 0-97-6,0 0 68 8,0 0-68-8,0 0 55 8,0 0-55-8,27 3 53 8,-27-3-53-8,4 0 50 6,-4 0-50-6,0 0 50 8,0 0-50-8,0 0 45 8,0 0-45-8,0 0 23 8,0 0-23-8,0 0 13 6,0 0-13-6,-7-10 12 9,7 10-12-9,-45-28 37 7,45 28-37-7,-68-32 55 8,68 32-55-8,-77-39 28 6,77 39-28-5,-84-39 16 6,84 39-16-7,-90-38 16 10,90 38-16-10,-100-35 20 8,100 35-20-8,-104-36 21 7,104 36-21-7,-116-33 22 5,116 33-22-4,-118-32 26 9,118 32-26-10,-119-25 27 6,119 25-27-6,-116-16 34 6,116 16-34-6,-105-7 17 9,105 7-17-9,-100 0 13 8,100 0-13-8,-98 0 15 8,98 0-15-8,-89 4 12 5,89-4-12-5,-81 22 7 8,81-22-7-7,-77 19 5 7,77-19-5-8,-66 17 4 7,66-17-4-7,-62 13 3 6,62-13-3-6,-56 9 2 10,56-9-2-10,-47 4 1 7,47-4-1-7,-27 3 0 7,27-3 0-6,-19 0-1 5,19 0 1-6,-9 0-1 8,9 0 1-8,-3 0-1 8,3 0 1-8,0 0 0 9,0 0 0-9,0 0-2 7,0 0 2-6,0 0 0 4,0 0 0-5,0 0 0 8,0 0 0-8,0 0-1 7,0 0 1-7,0 0-6 6,0 0 6-6,21 0 0 10,-21 0 0-10,40-7 0 7,-40 7 0-7,45-15 0 8,-45 15 0-8,49-10-1 5,-49 10 1-5,53-14-2 9,-53 14 2-9,42-16-2 8,-42 16 2-8,42-14 0 7,-42 14 0-7,31-15-1 6,-31 15 1-6,24-10 1 10,-24 10-1-10,19-7-1 7,-19 7 1-7,5-7-1 7,-5 7 1-7,3-3-1 6,-3 3 1-6,0 0-4 8,0 0 4-8,0-2-9 8,0 2 9-8,-11-2-24 9,11 2 24-9,-43-3-7 7,43 3 7-7,-63 0 0 7,63 0 0-7,-69 0 3 9,69 0-3-9,-69 0 0 6,69 0 0-6,-72 0-3 6,72 0 3-6,-71 10-1 9,71-10 1-9,-62 12 1 8,62-12-1-8,-55 11 1 8,55-11-1-8,-41 10 0 5,41-10 0-5,-34 6-3 9,34-6 3-9,-21 4-1 8,21-4 1-8,-8 4-1 7,8-4 1-7,-4 0 0 6,4 0 0-6,0 0 7 9,0 0-7-9,0 0 8 8,0 0-8-8,0 3 6 9,0-3-6-9,4 13 13 8,-4-13-13-8,38 23 6 4,-38-23-6-4,46 29 9 9,-46-29-9-9,48 31 11 9,-48-31-11-9,43 24 8 6,-43-24-8-5,34 19 3 4,-34-19-3-5,31 11 0 9,-31-11 0-9,29 11 0 7,-29-11 0-7,27 11-21 7,-27-11 21-7,30 8-62 8,-30-8 62-8,29 15-103 8,-29-15 103-8,24 16-182 8,-24-16 182-8,0 5-235 4,0-5 235-4,6 10-528 9,-6-10 528-9</inkml:trace>
    </iact:actionData>
  </iact:action>
  <iact:action type="add" startTime="5048">
    <iact:property name="dataType"/>
    <iact:actionData xml:id="d1">
      <inkml:trace xmlns:inkml="http://www.w3.org/2003/InkML" xml:id="stk1" contextRef="#ctx0" brushRef="#br0">11431 3150 65 0,'0'0'0'1,"0"0"652"3,0 0-652-4,0 0 169 9,0 0-169-9,0 0 122 6,0 0-122-6,0 0 67 8,0 0-67-8,0 0 37 7,0 0-37-7,0 0 42 8,0 0-42-8,0 0 44 6,0 0-44-6,-125 62 33 8,125-62-33-8,-55 15 34 8,55-15-34-8,-60 11 34 8,60-11-34-8,-61 16 35 7,61-16-35-7,-62 14 29 8,62-14-29-8,-63 13 16 8,63-13-16-8,-60 11 11 7,60-11-11-7,-56 6 5 6,56-6-5-6,-51 6 0 8,51-6 0-8,-49 2 1 8,49-2-1-7,-40 0-1 6,40 0 1-7,-38 0 0 6,38 0 0-6,-27 0-1 8,27 0 1-8,-19 0-1 8,19 0 1-8,-16 0-2 11,16 0 2-11,-13 0 0 4,13 0 0-4,-8 0 0 12,8 0 0-12,-13 0-2 6,13 0 2-6,-5 0-2 8,5 0 2-8,-7 0 0 4,7 0 0-3,-2 0 0 10,2 0 0-10,0 0 0 5,0 0 0-6,0 0-8 5,0 0 8-5,0 0-21 7,0 0 21-6,0-19-12 6,0 19 12-7,11-29 0 10,-11 29 0-10,29-31 1 5,-29 31-1-5,26-27 2 5,-26 27-2-3,27-22 1 6,-27 22-1-8,28-20 1 7,-28 20-1-7,22-13 3 8,-22 13-3-8,18-12 6 6,-18 12-6-6,11-7 7 9,-11 7-7-9,9-3 7 8,-9 3-7-8,4 0 6 8,-4 0-6-8,0 0 11 5,0 0-11-5,0 0 11 9,0 0-11-9,0 0 9 8,0 0-9-8,0 0 1 7,0 0-1-7,-16 10 11 7,16-10-11-7,-36 31 11 7,36-31-11-7,-40 32 3 8,40-32-3-8,-39 31 3 9,39-31-3-9,-33 27 3 7,33-27-3-7,-32 21 1 9,32-21-1-9,-20 23 0 7,20-23 0-6,-13 16 2 4,13-16-2-4,-9 20 15 3,9-20-15-3,0 20 40 8,0-20-40-9,0 17 41 8,0-17-41-6,0 22 43 4,0-22-43-6,12 24 34 6,-12-24-34-6,34 25 21 10,-34-25-21-10,35 20 15 6,-35-20-15-6,38 19 0 9,-38-19 0-8,34 14 1 2,-34-14-1-3,30 10 0 10,-30-10 0-10,23 8-10 6,-23-8 10-6,19 6-64 8,-19-6 64-8,13 0-107 7,-13 0 107-7,0 0-195 6,0 0 195-6,0 0-337 9,0 0 337-9</inkml:trace>
    </iact:actionData>
  </iact:action>
  <iact:action type="add" startTime="6165">
    <iact:property name="dataType"/>
    <iact:actionData xml:id="d2">
      <inkml:trace xmlns:inkml="http://www.w3.org/2003/InkML" xml:id="stk2" contextRef="#ctx0" brushRef="#br0">13834 937 341 0,'0'0'0'1,"0"0"317"4,0 0-317-5,0 0 140 7,0 0-140-7,0 0 123 8,0 0-123-8,0 0 82 8,0 0-82-8,0 0 58 7,0 0-58-6,0 0 52 4,0 0-52-5,11-36 45 8,-11 36-45-8,-28-21 67 8,28 21-67-8,-38-29 48 8,38 29-48-8,-40-23 47 6,40 23-47-6,-42-19 42 12,42 19-42-11,-44-20 40 4,44 20-40-5,-45-10 33 7,45 10-33-6,-55-12 30 4,55 12-30-5,-58-8 25 7,58 8-25-7,-59-6 24 8,59 6-24-8,-59 0 15 8,59 0-15-8,-55 0 13 7,55 0-13-7,-58 0 13 9,58 0-13-9,-52 0 16 8,52 0-16-8,-54 0 29 10,54 0-29-9,-50 12 18 4,50-12-18-5,-51 21 17 7,51-21-17-7,-51 23 11 9,51-23-11-9,-48 26 17 6,48-26-17-6,-44 28 12 5,44-28-12-5,-39 31 10 9,39-31-10-9,-41 30 6 7,41-30-6-7,-35 33 5 9,35-33-5-9,-37 34 5 6,37-34-5-6,-38 36 6 8,38-36-6-8,-31 39 11 7,31-39-11-6,-28 38 13 7,28-38-13-7,-27 45 13 4,27-45-13-5,-18 43 14 8,18-43-14-8,-17 43 16 8,17-43-16-8,-16 46 11 8,16-46-11-8,-10 50 12 7,10-50-12-7,-10 52 8 6,10-52-8-6,-8 52 9 9,8-52-9-9,-6 55 11 8,6-55-11-7,-7 51 9 6,7-51-9-6,0 55 6 4,0-55-6-5,0 55 5 10,0-55-5-10,0 55 6 5,0-55-6-5,0 57 1 6,0-57-1-6,0 52 3 9,0-52-3-9,0 52 2 8,0-52-2-8,13 49 4 8,-13-49-4-8,14 47 6 5,-14-47-6-5,14 46 8 9,-14-46-8-9,23 47 8 8,-23-47-8-8,25 44 6 9,-25-44-6-9,23 43 9 6,-23-43-9-6,32 38 6 6,-32-38-6-6,34 42 5 9,-34-42-5-9,45 35 6 7,-45-35-6-7,48 33 5 7,-48-33-5-7,55 30 4 7,-55-30-4-7,58 27 3 9,-58-27-3-8,63 22 7 7,-63-22-7-8,68 24 4 6,-68-24-4-6,62 21 7 6,-62-21-7-5,66 15 6 9,-66-15-6-10,62 11 8 6,-62-11-8-6,68 4 6 5,-68-4-6-5,66 0 7 9,-66 0-7-9,71 0 3 8,-71 0-3-8,82-26 1 9,-82 26-1-9,87-46 1 5,-87 46-1-5,97-52 0 8,-97 52 0-8,105-63 3 7,-105 63-3-6,103-62 1 8,-103 62-1-9,96-64 1 4,-96 64-1-4,90-60 3 9,-90 60-3-8,69-54 3 6,-69 54-3-7,58-50 2 8,-58 50-2-8,44-55 4 5,-44 55-4-5,35-58 1 8,-35 58-1-8,24-69 0 8,-24 69 0-8,8-80 0 10,-8 80 0-8,0-89-1 4,0 89 1-6,0-98 0 6,0 98 0-6,0-103-2 8,0 103 2-8,-35-109 0 6,35 109 0-6,-52-105-4 6,52 105 4-6,-66-93-4 9,66 93 4-9,-82-79-8 8,82 79 8-8,-100-66-18 8,100 66 18-8,-117-53-28 5,117 53 28-5,-127-45-47 9,127 45 47-9,-140-31-97 8,140 31 97-8,-149-24-156 9,149 24 156-9,-149-16-239 4,149 16 239-3,-52 0-332 7,52 0 332-8,-42 0-1011 8,42 0 1011-8</inkml:trace>
    </iact:actionData>
  </iact:action>
  <iact:action type="add" startTime="7629">
    <iact:property name="dataType"/>
    <iact:actionData xml:id="d3">
      <inkml:trace xmlns:inkml="http://www.w3.org/2003/InkML" xml:id="stk3" contextRef="#ctx0" brushRef="#br0">9405 2307 340 0,'0'0'0'1,"0"0"252"2,0 0-252-2,0 0 148 6,0 0-148-7,0 0 130 7,0 0-130-7,0 0 100 8,0 0-100-8,0 0 69 7,0 0-69-7,0 0 68 8,0 0-68-8,0 0 75 8,0 0-75-8,-118-101 67 6,118 101-67-6,-33-8 64 9,33 8-64-8,-39-6 65 5,39 6-65-6,-47-7 67 6,47 7-67-6,-55-6 50 8,55 6-50-8,-60-6 46 8,60 6-46-8,-67-1 47 8,67 1-47-8,-73-4 41 6,73 4-41-6,-78 0 33 10,78 0-33-9,-72 0 32 4,72 0-32-5,-74 0 25 13,74 0-25-13,-77 0 23 1,77 0-23-1,-70 0 21 9,70 0-21-9,-75 0 24 8,75 0-24-8,-70 0 16 8,70 0-16-8,-74 0 19 7,74 0-19-7,-73 0 21 8,73 0-21-8,-73 0 18 9,73 0-18-9,-69 0 17 7,69 0-17-7,-68 4 19 6,68-4-19-6,-64 1 15 8,64-1-15-8,-60 4 10 9,60-4-10-8,-65 2 10 4,65-2-10-5,-66 0 9 6,66 0-9-5,-71 2 9 7,71-2-9-8,-70 0 9 8,70 0-9-8,-68 0 11 8,68 0-11-7,-69 0 8 3,69 0-8-4,-62 0 10 9,62 0-10-9,-64 0 6 8,64 0-6-8,-55 0 5 9,55 0-5-9,-55 0 7 4,55 0-7-3,-55 4 7 6,55-4-7-6,-51 11 7 7,51-11-7-8,-55 10 5 8,55-10-5-8,-53 12 3 6,53-12-3-6,-47 7 2 8,47-7-2-8,-52 10 0 10,52-10 0-9,-48 7 1 5,48-7-1-6,-59 14 1 8,59-14-1-8,-51 10 1 4,51-10-1-4,-55 14 0 10,55-14 0-10,-55 14 0 7,55-14 0-7,-48 10 2 6,48-10-2-6,-42 17 0 8,42-17 0-8,-40 14 0 9,40-14 0-9,-31 13 1 7,31-13-1-7,-31 19 0 5,31-19 0-5,-27 14 0 10,27-14 0-10,-18 13 0 6,18-13 0-5,-18 16 1 4,18-16-1-5,-16 9 0 8,16-9 0-8,-11 11 3 9,11-11-3-8,-10 19 2 5,10-19-2-6,-8 26 0 10,8-26 0-10,-6 29 2 5,6-29-2-4,-4 36 3 5,4-36-3-5,0 41 0 7,0-41 0-8,0 36 0 5,0-36 0-5,0 31 0 9,0-31 0-8,0 35 0 5,0-35 0-5,0 32 0 8,0-32 0-9,0 32 0 7,0-32 0-7,0 35 0 5,0-35 0-5,0 34 0 10,0-34 0-10,0 35 0 6,0-35 0-6,5 34 0 8,-5-34 0-8,13 41 0 6,-13-41 0-6,10 44 0 9,-10-44 0-9,11 43 0 8,-11-43 0-8,10 47 0 9,-10-47 0-9,11 46 0 5,-11-46 0-5,10 41 0 7,-10-41 0-7,16 42 0 8,-16-42 0-8,11 38 0 9,-11-38 0-9,16 35 0 6,-16-35 0-6,15 30 0 8,-15-30 0-8,14 33 0 8,-14-33 0-8,17 29 0 8,-17-29 0-8,17 23 0 6,-17-23 0-6,16 23 0 7,-16-23 0-7,15 17 0 10,-15-17 0-10,13 17 0 6,-13-17 0-6,11 16 0 6,-11-16 0-6,13 17 0 9,-13-17 0-9,15 19 0 8,-15-19 0-8,19 19 0 8,-19-19 0-8,18 17 0 5,-18-17 0-5,21 16 0 9,-21-16 0-9,24 17 0 8,-24-17 0-8,27 17 0 9,-27-17 0-9,34 12 0 3,-34-12 0-2,36 17 0 8,-36-17 0-9,40 17 0 8,-40-17 0-8,42 14 0 7,-42-14 0-7,45 13 0 7,-45-13 0-7,50 11 0 7,-50-11 0-7,52 14 0 9,-52-14 0-9,49 13 0 8,-49-13 0-8,55 17 0 8,-55-17 0-8,60 14 0 6,-60-14 0-6,60 12 0 10,-60-12 0-10,59 12 0 7,-59-12 0-7,65 13 0 4,-65-13 0-4,62 15 0 8,-62-15 0-8,57 10 0 11,-57-10 0-11,58 10 0 8,-58-10 0-7,57 7 0 1,-57-7 0-2,65 5 0 10,-65-5 0-10,67 3 0 6,-67-3 0-6,70 2 0 10,-70-2 0-10,75 0 0 4,-75 0 0-4,80 0 0 9,-80 0 0-9,82 0 0 8,-82 0 0-8,82 0 0 5,-82 0 0-5,83 0 0 9,-83 0 0-9,83 0 0 7,-83 0 0-6,81 0 0 7,-81 0 0-8,70 0 0 8,-70 0 0-8,75 0 0 6,-75 0 0-5,68-7 0 5,-68 7 0-6,62-9 0 10,-62 9 0-9,59-8 0 5,-59 8 0-6,55-5 0 6,-55 5 0-5,49-5 0 6,-49 5 0-7,54-3 0 10,-54 3 0-10,55 0 0 8,-55 0 0-7,54 0 0 1,-54 0 0-1,56 0 0 7,-56 0 0-8,55 0 0 8,-55 0 0-8,55 0 0 9,-55 0 0-9,55 0 0 4,-55 0 0-4,59 0 0 9,-59 0 0-9,58 0 0 9,-58 0 0-9,51 0 0 6,-51 0 0-6,51 0 0 7,-51 0 0-7,46 8 0 7,-46-8 0-7,35 12 0 9,-35-12 0-9,38 7 0 6,-38-7 0-6,33 10 0 9,-33-10 0-9,27 7 0 6,-27-7 0-6,35 5 0 9,-35-5 0-9,32 5 0 8,-32-5 0-8,34 2 0 6,-34-2 0-6,40 3 0 8,-40-3 0-8,38 4 0 10,-38-4 0-9,45 0 0 6,-45 0 0-6,42 0 0 2,-42 0 0-3,40 0 0 9,-40 0 0-9,35 0 0 7,-35 0 0-6,28 0 0 8,-28 0 0-9,27 0 0 3,-27 0 0-2,25 0 0 7,-25 0 0-8,17 0 0 8,-17 0 0-8,20 0 0 8,-20 0 0-8,14 0 0 5,-14 0 0-5,16 0 0 9,-16 0 0-9,19 0 0 8,-19 0 0-8,20 0 0 6,-20 0 0-6,24 0 0 9,-24 0 0-9,24 0 0 7,-24 0 0-7,26 0 0 8,-26 0 0-5,26-4 0 2,-26 4 0-5,29-10 0 5,-29 10 0-5,28-12 0 9,-28 12 0-9,28-16 0 8,-28 16 0-8,31-18 0 6,-31 18 0-6,31-23 0 7,-31 23 0-7,30-22 0 10,-30 22 0-10,28-27 0 7,-28 27 0-7,27-30 0 6,-27 30 0-6,28-35 0 7,-28 35 0-6,24-41 0 6,-24 41 0-7,20-45 0 10,-20 45 0-10,19-46 0 5,-19 46 0-5,12-43 0 8,-12 43 0-8,7-47 0 8,-7 47 0-8,2-47 0 8,-2 47 0-8,0-40 0 5,0 40 0-5,0-42 0 10,0 42 0-10,0-40 0 7,0 40 0-7,0-45 0 9,0 45 0-9,0-44 0 7,0 44 0-7,0-52 0 5,0 52 0-5,-9-49 0 9,9 49 0-9,-12-54 0 8,12 54 0-8,-12-56 0 8,12 56 0-7,-20-51 0 3,20 51 0-3,-14-48 0 8,14 48 0-9,-16-45 0 6,16 45 0-6,-19-44 0 7,19 44 0-7,-16-40 0 7,16 40 0-6,-18-39 0 6,18 39 0-6,-19-30 0 7,19 30 0-8,-18-30 0 8,18 30 0-8,-21-26 0 6,21 26 0-6,-21-24 0 7,21 24 0-6,-24-24 0 7,24 24 0-8,-28-25 0 8,28 25 0-8,-34-21 0 6,34 21 0-6,-36-22 0 7,36 22 0-7,-45-27 0 10,45 27 0-10,-46-28 0 7,46 28 0-7,-52-33 0 5,52 33 0-5,-54-30 0 9,54 30 0-9,-55-24 0 8,55 24 0-8,-61-26 0 8,61 26 0-7,-55-19 0 4,55 19 0-5,-52-14 0 8,52 14 0-8,-51-10 0 8,51 10 0-8,-53-9 0 9,53 9 0-9,-57-1 0 5,57 1 0-5,-58-6 0 7,58 6 0-5,-60-3 0 5,60 3 0-7,-64-3 0 8,64 3 0-8,-65 0 0 7,65 0 0-7,-67 0 0 7,67 0 0-7,-72 0 0 9,72 0 0-9,-74 0 0 4,74 0 0-4,-69 0 0 10,69 0 0-10,-63 8 0 7,63-8 0-7,-55 11 0 8,55-11 0-8,-47 13 0 5,47-13 0-4,-39 12 0 7,39-12 0-8,-30 11 0 8,30-11 0-8,-21 6 0 7,21-6 0-7,-15 2-55 8,15-2 55-8,-7 0-175 5,7 0 175-5,0 0-268 10,0 0 268-10,0 0-438 7,0 0 438-7</inkml:trace>
    </iact:actionData>
  </iact:action>
  <iact:action type="add" startTime="10801">
    <iact:property name="dataType"/>
    <iact:actionData xml:id="d4">
      <inkml:trace xmlns:inkml="http://www.w3.org/2003/InkML" xml:id="stk4" contextRef="#ctx0" brushRef="#br0">6384 9056 594 0,'0'0'0'1,"0"0"251"3,0 0-251-4,0 0 174 8,0 0-174-8,0 0 123 5,0 0-123-5,0 0 100 9,0 0-100-9,0 0 96 7,0 0-96-7,0 0 97 9,0 0-97-9,0 0 72 5,0 0-72-4,114 33 71 7,-114-33-71-8,31 0 74 7,-31 0-74-7,40 0 64 8,-40 0-64-8,42 0 57 8,-42 0-57-8,52 0 50 6,-52 0-50-5,55 0 34 8,-55 0-34-9,54 0 31 6,-54 0-31-6,51 0 28 6,-51 0-28-6,55 0 28 8,-55 0-28-8,55 0 26 8,-55 0-26-8,59 0 27 8,-59 0-27-8,61 0 26 11,-61 0-26-11,57 0 19 5,-57 0-19-4,61-6 5 6,-61 6-5-7,62-6 0 9,-62 6 0-9,69-7 0 7,-69 7 0-7,66-10 0 5,-66 10 0-5,64-7 0 9,-64 7 0-9,61-9 0 7,-61 9 0-7,55-5 0 9,-55 5 0-9,46-5 0 5,-46 5 0-5,42-3 0 9,-42 3 0-9,36-2 0 8,-36 2 0-8,34-5 0 6,-34 5 0-6,33-4 0 7,-33 4 0-7,37-2 0 10,-37 2 0-10,40-4 0 6,-40 4 0-4,39 0 0 2,-39 0 0-4,42-2 0 8,-42 2 0-7,48 0 0 7,-48 0 0-8,53-5 0 8,-53 5 0-8,52 0 0 9,-52 0 0-9,55 0 0 6,-55 0 0-6,46 0 0 7,-46 0 0-7,51 0 0 9,-51 0 0-9,51 0 0 4,-51 0 0-4,48 0 0 9,-48 0 0-9,49 0 0 9,-49 0 0-9,48-6 0 7,-48 6 0-7,47-6 0 6,-47 6 0-6,39-8 0 7,-39 8 0-7,38-6 0 9,-38 6 0-9,35 0 0 7,-35 0 0-7,33-2 0 8,-33 2 0-8,31 0 0 6,-31 0 0-6,31 0 0 10,-31 0 0-10,30 0 0 6,-30 0 0-6,31 0 0 6,-31 0 0-6,33 0 0 10,-33 0 0-10,33 0 0 7,-33 0 0-7,37 0 0 8,-37 0 0-8,39 0 0 5,-39 0 0-5,42 0 0 10,-42 0 0-10,40 0 0 10,-40 0 0-10,44 0 0 11,-44 0 0-10,42 0 0-1,-42 0 0 0,42 0 0 8,-42 0 0-8,44 0 0 6,-44 0 0-6,48 0 0 8,-48 0 0-7,39 0 0 5,-39 0 0-6,40 0 0 8,-40 0 0-8,38 0 0 8,-38 0 0-8,41 0 0 7,-41 0 0-7,41 0 0 8,-41 0 0-8,41 0 0 7,-41 0 0-7,41 0 0 9,-41 0 0-8,46 0 0 5,-46 0 0-6,47 0 0 5,-47 0 0-4,48 0 0 7,-48 0 0-8,46 0 0 7,-46 0 0-7,51 0 0 9,-51 0 0-9,49 0 0 6,-49 0 0-6,48 0 0 7,-48 0 0-6,48 0 0 6,-48 0 0-7,43 0 0 10,-43 0 0-10,43 0 0 6,-43 0 0-6,37 0 0 6,-37 0 0-4,37 0 0 4,-37 0 0-5,42 0 0 6,-42 0 0-6,39 0 0 6,-39 0 0-7,46 0 0 6,-46 0 0-6,46 2 0 144,-46-2 0-144,45 0 0 1,-45 0 0-1,40 0 0 0,-40 0 0 0,39 0 0 0,-39 0 0 0,37 0 0 0,-37 0 0 0,37 0 0 0,-37 0 0 0,36 0 0 0,-36 0 0 0,33 0 0 1,-33 0 0-1,32 0 0 0,-32 0 0 0,35 0 0 0,-35 0 0 0,37 0 0 0,-37 0 0 0,35 0 0 0,-35 0 0 0,41 0 0 0,-41 0 0 0,40 0 0 0,-40 0 0 0,43 0 0 0,-43 0 0 0,41 0 0 0,-41 0 0 0,34 0 0 0,-34 0 0 0,27 0 0 0,-27 0 0 0,21 0 0 0,-21 0 0 1,14 0 0 4,-14 0 0-5,4 0 0 6,-4 0 0-5,3 0 0 5,-3 0 0-6,0 0 0 9,0 0 0-9,0 0 0 8,0 0 0-8,0 6-117 8,0-6 117-7,-24 44-228 4,24-44 228-5,-24 27-386 5,24-27 386-3,-26 41-853 6,26-41 853-8</inkml:trace>
    </iact:actionData>
  </iact:action>
  <iact:action type="add" startTime="16641">
    <iact:property name="dataType"/>
    <iact:actionData xml:id="d5">
      <inkml:trace xmlns:inkml="http://www.w3.org/2003/InkML" xml:id="stk5" contextRef="#ctx0" brushRef="#br0">12478 8287 347 0,'0'0'0'1,"0"0"330"3,0 0-330-4,0 0 155 7,0 0-155-7,0 0 142 9,0 0-142-9,0 0 88 6,0 0-88-6,0 0 58 8,0 0-58-8,0 0 63 9,0 0-63-9,0 0 62 7,0 0-62-7,175-12 53 9,-175 12-53-9,31 0 56 5,-31 0-56-5,40 0 45 9,-40 0-45-9,41 10 45 4,-41-10-45-4,42 13 43 8,-42-13-43-8,42 13 33 8,-42-13-33-8,44 17 28 8,-44-17-28-7,38 22 34 6,-38-22-34-7,35 19 24 6,-35-19-24-6,32 24 35 9,-32-24-35-9,28 28 19 7,-28-28-19-7,22 25 15 9,-22-25-15-9,19 33 6 5,-19-33-6-5,11 38 10 10,-11-38-10-9,10 46 6 7,-10-46-6-8,3 46 1 11,-3-46-1-11,0 53 4 2,0-53-4-2,0 49 1 7,0-49-1-7,0 56 2 9,0-56-2-9,0 59 4 5,0-59-4-5,-16 63 2 10,16-63-2-10,-24 63 3 8,24-63-3-8,-25 62 1 9,25-62-1-9,-28 58 3 6,28-58-3-6,-29 49 1 5,29-49-1-5,-34 47 0 9,34-47 0-9,-26 41 0 7,26-41 0-7,-37 33 0 9,37-33 0-9,-34 29 2 5,34-29-2-4,-34 27 0 7,34-27 0-7,-35 27 0 6,35-27 0-7,-37 21 0 8,37-21 0-7,-35 25 0 4,35-25 0-5,-27 21 0 9,27-21 0-9,-28 25 1 7,28-25-1-7,-22 21 0 10,22-21 0-10,-19 23 0 7,19-23 0-6,-15 19 0 1,15-19 0-1,-13 17 0 8,13-17 0-9,-13 15 0 10,13-15 0-10,-4 9 0 8,4-9 0-6,-8 5-2 0,8-5 2-1,0 0-1 5,0 0 1-6,0 0 0 8,0 0 0-8,0 0-4 6,0 0 4-6,0 0-4 9,0 0 4-9,0 0-7 7,0 0 7-7,0 0-8 9,0 0 8-9,0 0-32 5,0 0 32-5,0-29-5 10,0 29 5-10,0-47 0 7,0 47 0-7,0-49 0 8,0 49 0-7,12-53 0 3,-12 53 0-3,17-52 0 7,-17 52 0-8,19-48-1 8,-19 48 1-8,14-42 0 8,-14 42 0-8,12-27 0 7,-12 27 0-7,6-16 1 7,-6 16-1-6,4-9 1 5,-4 9-1-6,0-2 0 9,0 2 0-9,0 0 2 7,0 0-2-7,0 0 0 6,0 0 0-6,0 0-4 10,0 0 4-10,0 21 0 7,0-21 0-7,-7 39 8 5,7-39-8-5,-22 51 10 8,22-51-10-8,-20 52 7 8,20-52-7-8,-23 50 5 8,23-50-5-8,-19 44 3 5,19-44-3-4,-16 38 6 7,16-38-6-7,-11 29 6 7,11-29-6-8,-9 17 9 9,9-17-9-8,-1 8 10 2,1-8-10-3,0 4 23 8,0-4-23-8,0 0 32 8,0 0-32-8,0 0 30 9,0 0-30-9,10 0 29 6,-10 0-29-6,39 0 18 8,-39 0-18-8,48 0 6 9,-48 0-6-9,55 0 0 6,-55 0 0-5,41 0 1 7,-41 0-1-8,41 0 0 6,-41 0 0-6,27 0 1 9,-27 0-1-8,25 0-1 4,-25 0 1-5,21 0-1 6,-21 0 1-6,16 0-15 8,-16 0 15-8,21 0-76 10,-21 0 76-10,18 0-121 8,-18 0 121-8,19-15-197 4,-19 15 197-4,2-10-328 9,-2 10 328-9,6-17-624 8,-6 17 624-8</inkml:trace>
    </iact:actionData>
  </iact:action>
  <iact:action type="add" startTime="17759">
    <iact:property name="dataType"/>
    <iact:actionData xml:id="d6">
      <inkml:trace xmlns:inkml="http://www.w3.org/2003/InkML" xml:id="stk6" contextRef="#ctx0" brushRef="#br0">13735 7737 641 0,'0'0'0'0,"0"0"170"7,0 0-170-7,0 0 105 5,0 0-105-4,0 0 84 4,0 0-84-4,0 0 49 6,0 0-49-7,0 0 25 8,0 0-25-8,0 0 27 8,0 0-27-8,-55-3 77 7,55 3-77-7,-39 0 26 8,39 0-26-8,-38 0 24 8,38 0-24-8,-38 0 16 9,38 0-16-9,-36 0 19 4,36 0-19-4,-34 3 14 8,34-3-14-7,-32 6 10 6,32-6-10-7,-27 4 3 9,27-4-3-9,-20 10 5 6,20-10-5-6,-21 6 1 7,21-6-1-7,-15 5 2 9,15-5-2-9,-13 8 4 7,13-8-4-7,-8 7 14 7,8-7-14-7,-7 12 23 8,7-12-23-8,-6 19 31 7,6-19-31-7,-9 22 34 6,9-22-34-5,-7 32 23 6,7-32-23-7,-5 42 18 8,5-42-18-8,-3 46 17 9,3-46-17-9,0 54 17 10,0-54-17-10,0 56 12 3,0-56-12-3,0 55 4 11,0-55-4-11,-3 51 8 6,3-51-8-6,-4 47 6 9,4-47-6-8,-3 40 6 3,3-40-6-4,-3 31 4 8,3-31-4-8,0 24 9 9,0-24-9-8,0 14 10 4,0-14-10-5,0 8 24 7,0-8-24-7,0 6 31 9,0-6-31-9,0 5 35 8,0-5-35-8,0 7 38 6,0-7-38-6,13 7 24 9,-13-7-24-9,27 5 18 7,-27-5-18-7,36 3 22 9,-36-3-22-9,43 2 29 5,-43-2-29-5,49 0 30 8,-49 0-30-8,52 0 17 8,-52 0-17-8,51 0 17 8,-51 0-17-8,55 0 21 8,-55 0-21-8,45 0 10 5,-45 0-10-5,40 0 7 9,-40 0-7-9,31-2 8 7,-31 2-8-7,21-5 2 10,-21 5-2-9,13-3 1 3,-13 3-1-4,5 0 0 8,-5 0 0-8,0 0-2 7,0 0 2-7,0 0-36 6,0 0 36-6,0-2-93 10,0 2 93-10,0-12-140 6,0 12 140-6,-11-16-225 10,11 16 225-9,-14-12-184 5,14 12 184-5,-14-13-312 4,14 13 312-5</inkml:trace>
    </iact:actionData>
  </iact:action>
  <iact:action type="add" startTime="18432">
    <iact:property name="dataType"/>
    <iact:actionData xml:id="d7">
      <inkml:trace xmlns:inkml="http://www.w3.org/2003/InkML" xml:id="stk7" contextRef="#ctx0" brushRef="#br0">13409 8035 296 0,'0'0'0'2,"0"0"446"2,0 0-446-4,0 0 166 8,0 0-166-8,0 0 151 8,0 0-151-8,0 0 117 5,0 0-117-5,0 0 101 8,0 0-101-8,0 0 63 8,0 0-63-8,0 0 81 9,0 0-81-9,96-17 88 5,-96 17-88-5,51 0 81 9,-51 0-81-8,47-4 71 5,-47 4-71-6,50 0 50 10,-50 0-50-10,43 0 44 5,-43 0-44-4,39 0 35 5,-39 0-35-6,30 0 10 8,-30 0-10-8,25 0 0 8,-25 0 0-7,24 0-1 5,-24 0 1-6,16 4-34 8,-16-4 34-8,12 12-78 9,-12-12 78-9,3 11-159 7,-3-11 159-7,0 0-246 5,0 0 246-5,0 0-370 9,0 0 370-9</inkml:trace>
    </iact:actionData>
  </iact:action>
  <iact:action type="add" startTime="19168">
    <iact:property name="dataType"/>
    <iact:actionData xml:id="d8">
      <inkml:trace xmlns:inkml="http://www.w3.org/2003/InkML" xml:id="stk8" contextRef="#ctx0" brushRef="#br0">14012 8071 607 0,'0'0'0'1,"0"0"177"4,0 0-177-5,0 0 137 5,0 0-137-5,0 0 80 8,0 0-80-8,0 0 49 8,0 0-49-7,0 0 59 6,0 0-59-6,0 0 48 4,0 0-48-5,9 125 40 8,-9-125-40-8,0 36 40 8,0-36-40-8,0 33 35 9,0-33-35-9,16 27 26 5,-16-27-26-5,16 26 15 9,-16-26-15-9,23 13 18 8,-23-13-18-8,27 5 10 8,-27-5-10-8,24 0 5 7,-24 0-5-7,28 0 1 6,-28 0-1-6,27-11 0 8,-27 11 0-8,21-35-2 8,-21 35 2-8,22-42-1 6,-22 42 1-6,15-35-1 8,-15 35 1-8,13-27-1 10,-13 27 1-10,3-14-1 7,-3 14 1-7,2-5 0 5,-2 5 0-5,0 0 2 8,0 0-2-7,0 0 2 7,0 0-2-8,0 0 3 9,0 0-3-9,0 0 3 4,0 0-3-4,2 19 8 8,-2-19-8-7,4 36 9 7,-4-36-9-8,7 41 1 7,-7-41-1-7,6 38 1 7,-6-38-1-7,5 33 0 8,-5-33 0-8,5 27 0 8,-5-27 0-8,5 22-7 8,-5-22 7-8,6 14-16 7,-6-14 16-7,0 1-54 6,0-1 54-6,6 0-92 8,-6 0 92-7,12 0-166 6,-12 0 166-7,3-20-397 8,-3 20 397-8,6-28-502 6,-6 28 502-6</inkml:trace>
    </iact:actionData>
  </iact:action>
  <iact:action type="add" startTime="19605">
    <iact:property name="dataType"/>
    <iact:actionData xml:id="d9">
      <inkml:trace xmlns:inkml="http://www.w3.org/2003/InkML" xml:id="stk9" contextRef="#ctx0" brushRef="#br0">14463 7538 539 0,'0'0'0'1,"0"0"167"1,0 0-167-2,0 0 118 9,0 0-118-8,0 0 97 6,0 0-97-7,0 0 92 6,0 0-92-6,8 215 81 8,-8-215-81-8,0 90 76 7,0-90-76-7,0 91 63 8,0-91-63-8,0 84 53 6,0-84-53-6,0 79 34 9,0-79-34-9,0 70 21 8,0-70-21-8,0 58 12 8,0-58-12-8,3 50 1 5,-3-50-1-5,4 39 0 11,-4-39 0-11,5 26-1 5,-5-26 1-5,7 14-15 10,-7-14 15-10,5 5-42 4,-5-5 42-4,9 0-76 9,-9 0 76-9,10 0-118 7,-10 0 118-6,12-28-245 7,-12 28 245-8,6-25-323 8,-6 25 323-8,1-24-487 6,-1 24 487-6</inkml:trace>
    </iact:actionData>
  </iact:action>
  <iact:action type="add" startTime="19902">
    <iact:property name="dataType"/>
    <iact:actionData xml:id="d10">
      <inkml:trace xmlns:inkml="http://www.w3.org/2003/InkML" xml:id="stk10" contextRef="#ctx0" brushRef="#br0">14717 8160 468 0,'0'0'0'1,"0"0"128"3,0 0-128-4,0 0 147 9,0 0-147-9,0 0 107 8,0 0-107-8,0 0 58 5,0 0-58-5,0 0 33 8,0 0-33-8,0 0 15 9,0 0-15-9,152-94 9 8,-152 94-9-8,3-33 10 5,-3 33-10-5,0-31 4 8,0 31-4-8,0-24 2 8,0 24-2-8,0-20 2 8,0 20-2-8,-18-10 0 6,18 10 0-6,-24-3 2 9,24 3-2-9,-24 0 6 7,24 0-6-7,-29 0 9 9,29 0-9-9,-26 11 18 6,26-11-18-5,-26 33 33 5,26-33-33-6,-17 38 33 8,17-38-33-8,-12 41 31 8,12-41-31-8,-6 44 28 7,6-44-28-7,0 48 23 7,0-48-23-7,0 42 22 13,0-42-22-13,0 46 19 4,0-46-19-3,18 39 12 4,-18-39-12-5,27 36 9 9,-27-36-9-9,30 31 4 7,-30-31-4-7,35 17 0 9,-35-17 0-9,32 12-1 5,-32-12 1-5,34 0-31 9,-34 0 31-9,34 0-67 7,-34 0 67-7,33 0-98 10,-33 0 98-10,9 0-177 4,-9 0 177-4,6-2-366 8,-6 2 366-8</inkml:trace>
    </iact:actionData>
  </iact:action>
  <iact:action type="add" startTime="20227">
    <iact:property name="dataType"/>
    <iact:actionData xml:id="d11">
      <inkml:trace xmlns:inkml="http://www.w3.org/2003/InkML" xml:id="stk11" contextRef="#ctx0" brushRef="#br0">15085 8342 163 0,'0'0'0'0,"0"0"308"3,0 0-308-3,0 0 153 7,0 0-153-6,0 0 220 7,0 0-220-8,0 0 152 8,0 0-152-8,28-156 119 5,-28 156-119-5,6-41 99 8,-6 41-99-8,8-41 72 8,-8 41-72-8,13-33 70 9,-13 33-70-9,13-27 66 6,-13 27-66-6,14-26 46 8,-14 26-46-8,18-17 49 7,-18 17-49-7,28-20 37 8,-28 20-37-8,30-11 34 7,-30 11-34-7,39-12 11 8,-39 12-11-8,44-2 9 10,-44 2-9-10,41 0 0 5,-41 0 0-5,49 0-2 9,-49 0 2-9,43 0-18 5,-43 0 18-4,36 0-69 8,-36 0 69-9,29 0-129 6,-29 0 129-6,21 0-175 8,-21 0 175-8,0 0-267 9,0 0 267-9,0 0-744 6,0 0 744-6</inkml:trace>
    </iact:actionData>
  </iact:action>
  <iact:action type="add" startTime="22107">
    <iact:property name="dataType"/>
    <iact:actionData xml:id="d12">
      <inkml:trace xmlns:inkml="http://www.w3.org/2003/InkML" xml:id="stk12" contextRef="#ctx0" brushRef="#br0">18686 9949 568 0,'0'0'0'1,"0"0"262"4,0 0-262-5,0 0 150 7,0 0-150-7,0 0 125 7,0 0-125-7,0 0 85 8,0 0-85-7,0 0 62 7,0 0-62-8,0 0 116 8,0 0-116-8,-155 53 73 6,155-53-73-6,-89 41 83 8,89-41-83-8,-109 52 80 9,109-52-80-9,-130 55 73 6,130-55-73-6,-143 66 68 7,143-66-68-7,-156 69 51 7,156-69-51-7,-176 73 47 8,176-73-47-8,-199 74 47 7,199-74-47-7,-209 71 41 8,209-71-41-8,-222 73 36 11,222-73-36-11,-225 72 28 7,225-72-28-6,-218 69 28 2,218-69-28-3,-220 65 14 9,220-65-14-9,-213 65 10 7,213-65-10-7,-201 63 0 10,201-63 0-10,-189 66 0 5,189-66 0-5,-172 63 0 7,172-63 0-7,-162 65 0 9,162-65 0-9,-148 63 0 8,148-63 0-8,-132 55 0 7,132-55 0-7,-125 47 0 7,125-47 0-7,-122 46 0 10,122-46 0-10,-117 41 0 5,117-41 0-4,-106 42 0 4,106-42 0-5,-97 38 0 10,97-38 0-10,-91 38 0 6,91-38 0-6,-70 33 0 9,70-33 0-9,-67 29 0 6,67-29 0-6,-52 27 0 9,52-27 0-9,-36 19 0 6,36-19 0-5,-29 15 0 7,29-15 0-8,-19 12 0 5,19-12 0-5,-5 2 0 7,5-2 0-6,-2 2 0 8,2-2 0-9,-3 0 0 8,3 0 0-8,0 0 0 6,0 0 0-6,0 0 0 7,0 0 0-7,5 0 0 9,-5 0 0-9,24 0 0 9,-24 0 0-9,26-8 0 6,-26 8 0-6,22-6-34 6,-22 6 34-6,23-5-102 11,-23 5 102-11,24-8-136 5,-24 8 136-5,22-6-174 6,-22 6 174-6,24-5-233 9,-24 5 233-9,6-3-287 8,-6 3 287-8,3-5-766 7,-3 5 766-7</inkml:trace>
    </iact:actionData>
  </iact:action>
  <iact:action type="add" startTime="22767">
    <iact:property name="dataType"/>
    <iact:actionData xml:id="d13">
      <inkml:trace xmlns:inkml="http://www.w3.org/2003/InkML" xml:id="stk13" contextRef="#ctx0" brushRef="#br0">14019 10060 847 0,'0'0'0'1,"0"0"174"4,0 0-174-5,0 0 164 6,0 0-164-6,0 0 124 8,0 0-124-8,0 0 97 8,0 0-97-8,179 21 86 8,-179-21-86-8,69 22 82 6,-69-22-82-6,92 28 78 8,-92-28-78-8,119 32 66 8,-119-32-66-8,157 43 70 9,-157-43-70-9,185 56 75 6,-185-56-75-6,210 66 56 7,-210-66-56-6,238 77 60 6,-238-77-60-7,256 87 38 12,-256-87-38-12,282 96 30 4,-282-96-30-4,304 106 0 7,-304-106 0-7,304 119 0 9,-304-119 0-9,299 122 0 7,-299-122 0-7,276 121 0 8,-276-121 0-8,237 111 0 6,-237-111 0-5,200 93 0 8,-200-93 0-9,165 72 0 7,-165-72 0-7,127 51 0 5,-127-51 0-4,107 36 0 7,-107-36 0-8,88 21 0 9,-88-21 0-9,73 17 0 7,-73-17 0-6,64 10 0 3,-64-10 0-4,52 12 0 9,-52-12 0-9,39 5 0 8,-39-5 0-8,27 0 0 9,-27 0 0-9,16 2 0 4,-16-2 0-4,4 0 0 9,-4 0 0-9,4 0 0 7,-4 0 0-7,0 4 0 11,0-4 0-10,0 3 0 6,0-3 0-7,0 0 0 8,0 0 0-5,0 0-17 0,0 0 17-3,-14 0-164 6,14 0 164-6,-52-26-167 9,52 26 167-9,-37-20-254 4,37 20 254-4,-29-17-396 12,29 17 396-12</inkml:trace>
    </iact:actionData>
  </iact:action>
  <iact:action type="add" startTime="23676">
    <iact:property name="dataType"/>
    <iact:actionData xml:id="d14">
      <inkml:trace xmlns:inkml="http://www.w3.org/2003/InkML" xml:id="stk14" contextRef="#ctx0" brushRef="#br0">22656 12070 494 0,'0'0'0'1,"0"0"111"2,0 0-111-3,0 0 121 7,0 0-121-7,0 0 104 8,0 0-104-7,0 0 54 7,0 0-54-8,0 0 144 5,0 0-144-5,0 0 83 9,0 0-83-9,-169-3 82 7,169 3-82-7,-96 14 78 9,96-14-78-9,-127 13 65 5,127-13-65-5,-149 23 66 9,149-23-66-9,-175 32 79 7,175-32-79-6,-199 44 57 6,199-44-57-6,-219 49 59 4,219-49-59-4,-234 53 43 6,234-53-43-7,-247 49 39 8,247-49-39-8,-252 43 47 10,252-43-47-10,-260 40 43 8,260-40-43-7,-266 36 43 3,266-36-43-4,-294 34 47 10,294-34-47-10,-303 33 52 6,303-33-52-5,-317 33 34 4,317-33-34-5,-325 38 29 9,325-38-29-9,-311 41 23 8,311-41-23-8,-308 49 20 8,308-49-20-8,-288 54 21 5,288-54-21-5,-277 52 9 9,277-52-9-9,-268 53 0 8,268-53 0-8,-264 54 0 9,264-54 0-9,-261 54 0 4,261-54 0-4,-260 56 0 8,260-56 0-7,-251 57 0 6,251-57 0-7,-231 52 0 8,231-52 0-7,-220 49 0 5,220-49 0-5,-198 44 0 6,198-44 0-7,-177 41 0 9,177-41 0-9,-157 35 0 6,157-35 0-6,-137 34 0 8,137-34 0-8,-117 24 0 6,117-24 0-6,-97 22 0 9,97-22 0-9,-83 16 0 8,83-16 0-8,-76 14 0 6,76-14 0-6,-77 12 0 7,77-12 0-7,-73 1 0 9,73-1 0-9,-73 4 0 8,73-4 0-8,-59 0 0 5,59 0 0-5,-51 0 0 8,51 0 0-7,-40 0 0 7,40 0 0-8,-29 0 0 9,29 0 0-9,-26 0 0 5,26 0 0-5,-17 0 0 8,17 0 0-8,-18 0 0 7,18 0 0-7,-14 0 0 9,14 0 0-9,-13 0 0 6,13 0 0-6,-15 0 0 9,15 0 0-9,-16 0 0 10,16 0 0-10,-14 8 0 5,14-8 0-5,-17 11 0 8,17-11 0-8,-8 8 0 7,8-8 0-7,-6 8 0 7,6-8 0-7,-3 6 0 7,3-6 0-7,-3 8 0 6,3-8 0-6,0 9 0 9,0-9 0-9,0 7 0 7,0-7 0-7,7 9-98 9,-7-9 98-9,33 8-158 6,-33-8 158-6,34 2-200 9,-34-2 200-9,11 0-263 7,-11 0 263-7,13 0-388 8,-13 0 388-8</inkml:trace>
    </iact:actionData>
  </iact:action>
  <iact:action type="add" startTime="24397">
    <iact:property name="dataType"/>
    <iact:actionData xml:id="d15">
      <inkml:trace xmlns:inkml="http://www.w3.org/2003/InkML" xml:id="stk15" contextRef="#ctx0" brushRef="#br0">14377 12248 523 0,'0'0'0'3,"0"0"315"-2,0 0-315-1,0 0 146 7,0 0-146-7,0 0 178 8,0 0-178-8,0 0 136 7,0 0-136-7,0 0 111 6,0 0-111-5,179 11 105 7,-179-11-105-8,72 17 89 8,-72-17-89-8,97 12 86 8,-97-12-86-8,117 15 77 5,-117-15-77-4,137 14 62 7,-137-14-62-8,152 15 63 7,-152-15-63-7,173 16 58 8,-173-16-58-8,200 23 51 7,-200-23-51-7,234 25 40 7,-234-25-40-6,260 27 7 6,-260-27-7-6,273 28 0 10,-273-28 0-11,282 29 0 3,-282-29 0-3,296 37 0 9,-296-37 0-9,288 38 0 8,-288-38 0-8,285 40 0 8,-285-40 0-8,293 47 0 7,-293-47 0-7,281 47 0 6,-281-47 0-6,298 48 0 10,-298-48 0-10,300 50 0 7,-300-50 0-6,293 44 0 3,-293-44 0-4,294 43 0 8,-294-43 0-7,261 36 0 7,-261-36 0-8,231 29 0 8,-231-29 0-8,200 27 0 5,-200-27 0-5,171 17 0 10,-171-17 0-9,152 19 0 4,-152-19 0-5,141 19 0 10,-141-19 0-9,146 23 0 2,-146-23 0-3,136 20 0 10,-136-20 0-9,134 21 0 8,-134-21 0-9,130 19 0 4,-130-19 0-3,134 22 0 5,-134-22 0-6,134 22 0 7,-134-22 0-6,133 22 0 7,-133-22 0-8,131 24 0 8,-131-24 0-8,131 31 0 5,-131-31 0-4,126 32 0 7,-126-32 0-8,124 35 0 6,-124-35 0-5,121 36 0 8,-121-36 0-9,120 33 0 5,-120-33 0-5,117 27 0 9,-117-27 0-9,114 26 0 8,-114-26 0-8,110 15 0 7,-110-15 0-7,107 12 0 7,-107-12 0-7,99 3 0 9,-99-3 0-9,99 0 0 7,-99 0 0-7,93 0 0 9,-93 0 0-9,90 0 0 4,-90 0 0-4,79 0 0 9,-79 0 0-9,69 0 0 8,-69 0 0-8,58-6 0 7,-58 6 0-6,45-9 0 5,-45 9 0-6,38 0 0 7,-38 0 0-7,22-2 0 9,-22 2 0-9,14 0 0 7,-14 0 0-6,7 0 0 5,-7 0 0-3,1 0 0 1,-1 0 0-4,0 0 0 8,0 0 0-8,0 0 0 8,0 0 0-8,0 0 0 6,0 0 0-6,0 0 0 8,0 0 0-8,-4 0 0 9,4 0 0-9,-52 0 0 8,52 0 0-8,-81 0-78 5,81 0 78-5,-110 0-220 10,110 0 220-10,-49 0-269 6,49 0 269-6,-52 0-409 10,52 0 409-9</inkml:trace>
    </iact:actionData>
  </iact:action>
  <iact:action type="add" startTime="28394">
    <iact:property name="dataType"/>
    <iact:actionData xml:id="d16">
      <inkml:trace xmlns:inkml="http://www.w3.org/2003/InkML" xml:id="stk16" contextRef="#ctx0" brushRef="#br0">5869 18574 266 0,'0'0'0'1,"0"0"349"4,0 0-349-4,0 0 176 3,0 0-176-3,0 0 125 6,0 0-125-6,0 0 91 6,0 0-91-6,0 0 69 4,0 0-69-4,0 0 61 7,0 0-61-8,0 0 60 8,0 0-60-8,42-13 63 8,-42 13-63-8,16 0 60 5,-16 0-60-4,20 0 63 6,-20 0-63-6,28 0 60 7,-28 0-60-8,31-4 47 7,-31 4-47-6,34 0 50 4,-34 0-50-4,42-7 42 6,-42 7-42-6,44-5 36 6,-44 5-36-6,51-5 30 6,-51 5-30-6,55-3 28 5,-55 3-28-6,60-7 25 7,-60 7-25-6,64-4 26 9,-64 4-26-10,63-12 36 6,-63 12-36-5,68-5 37 4,-68 5-37-5,62-8 34 9,-62 8-34-9,65-11 27 8,-65 11-27-7,68-8 29 6,-68 8-29-7,66-11 24 5,-66 11-24-4,68-10 18 7,-68 10-18-8,60-10 17 8,-60 10-17-8,57-5 18 8,-57 5-18-7,59-5 19 3,-59 5-19-4,58-6 14 9,-58 6-14-9,58-5 14 8,-58 5-14-8,57-3 13 8,-57 3-13-8,54-12 15 6,-54 12-15-6,52-4 5 8,-52 4-5-8,52-3 0 9,-52 3 0-9,54 0 0 6,-54 0 0-6,48-3 0 6,-48 3 0-6,53 0 0 9,-53 0 0-9,48 0 0 8,-48 0 0-8,50-2 0 7,-50 2 0-6,51 0 0 5,-51 0 0-6,49 0 0 8,-49 0 0-8,51 0 0 8,-51 0 0-8,58-5 0 11,-58 5 0-11,57 0 0 5,-57 0 0-4,64-6 0 6,-64 6 0-5,73-6 0 4,-73 6 0-5,71-2 0 3,-71 2 0-4,66-6 0 7,-66 6 0-7,63-6 0 8,-63 6 0-8,60 0 0 8,-60 0 0-8,53-5 0 8,-53 5 0-8,50 0 0 6,-50 0 0-6,43-5 0 8,-43 5 0-8,48 0 0 8,-48 0 0-8,43 0 0 11,-43 0 0-11,45 0 0 6,-45 0 0-5,45 0 0 5,-45 0 0-5,49 0 0 7,-49 0 0-8,44 0 0 4,-44 0 0-3,48 0 0 5,-48 0 0-6,47 0 0 8,-47 0 0-8,50 0 0 8,-50 0 0-8,47 0 0 11,-47 0 0-11,53 0 0 6,-53 0 0-6,54 0 0 7,-54 0 0-5,55 0 0 3,-55 0 0-5,56 0 0 6,-56 0 0-5,55 0 0 4,-55 0 0-4,54 0 0 8,-54 0 0-9,54 0 0 7,-54 0 0-7,52 0 0 12,-52 0 0-9,52 0 0-1,-52 0 0-2,55 0 0 7,-55 0 0-5,54 5 0 4,-54-5 0-6,60 0 0 6,-60 0 0-6,65 5 0 5,-65-5 0-5,66 3 0 9,-66-3 0-9,74 6 0 9,-74-6 0-9,76 3 0 6,-76-3 0-6,76 8 0 6,-76-8 0-6,69 0 0 8,-69 0 0-8,61 6 0 9,-61-6 0-9,52 0 0 7,-52 0 0-7,42 0 0 7,-42 0 0-7,43 0 0 7,-43 0 0-7,39 0 0 8,-39 0 0-8,37 0 0 9,-37 0 0-9,39 0 0 5,-39 0 0-5,37 0 0 9,-37 0 0-9,37 0 0 8,-37 0 0-8,34 0 0 11,-34 0 0-11,26 0 0 5,-26 0 0-4,31 0 0 7,-31 0 0-6,29 0 0 4,-29 0 0-5,32 5 0 3,-32-5 0-4,35 0 0 6,-35 0 0-6,41 2 0 7,-41-2 0-6,44 6 0 8,-44-6 0-9,46 4 0 7,-46-4 0-7,47 7 0 6,-47-7 0-6,44 5 0 8,-44-5 0-8,46 3 0 13,-46-3 0-13,52 5 0 6,-52-5 0-6,55 11 0 5,-55-11 0-5,58 5 0 5,-58-5 0-4,51 10 0 7,-51-10 0-8,47 2 0 8,-47-2 0-8,42 2 0 6,-42-2 0-6,39 6 0 7,-39-6 0-7,43 0 0 12,-43 0 0-12,39 0 0 8,-39 0 0-3,40 0 0-5,-40 0 0 0,35 0 0 8,-35 0 0-7,32 0 0 9,-32 0 0-6,27 0 0-4,-27 0 0 1,23 0 0 2,-23 0 0-3,27 0 0 8,-27 0 0-7,24 0 0 10,-24 0 0-10,26 0 0 5,-26 0 0-4,24 0 0 1,-24 0 0 0,21 0 0 2,-21 0 0-5,23 0 0 7,-23 0 0-7,14 6 0 9,-14-6 0-8,16 0 0 6,-16 0 0-5,12 0 0 2,-12 0 0-3,12 0 0 4,-12 0 0-5,10 0 0 9,-10 0 0-8,8 0 0 3,-8 0 0-4,10 0 0 8,-10 0 0-8,11 0 0 8,-11 0 0-8,9 0 0 8,-9 0 0-7,7 0 0 5,-7 0 0-5,2 0 0 5,-2 0 0-5,3 0 0 7,-3 0 0-8,5 5 0 8,-5-5 0-7,8 5 0 4,-8-5 0-5,13 14 0 8,-13-14 0-8,5 25 0 8,-5-25 0-8,0 43 0 8,0-43 0-7,0 67-229 4,0-67 229-5,0 29-430 7,0-29 430-7,-5 43-1104 9,5-43 1104-9</inkml:trace>
    </iact:actionData>
  </iact:action>
  <iact:action type="add" startTime="31574">
    <iact:property name="dataType" value="strokeEraser"/>
    <iact:actionData xml:id="d17">
      <inkml:trace xmlns:inkml="http://www.w3.org/2003/InkML" xml:id="stk17" contextRef="#ctx0" brushRef="#br1">16760 21430 520 0,'0'0'0'1,"0"0"269"2,0 0-269-2,0 0 137 8,0 0-137-9,0 0 104 6,0 0-104-5,0 0 61 6,0 0-61-6,0 0 23 4,0 0-23-4,0 0 0 7,0 0 0-8,0-7-16 7,0 7 16-6,-3 17-64 6,3-17 64-6,-4 3-213 4,4-3 213-4,0 6-555 6,0-6 555-6</inkml:trace>
    </iact:actionData>
  </iact:action>
  <iact:action type="add" startTime="32479">
    <iact:property name="dataType" value="strokeEraser"/>
    <iact:actionData xml:id="d18">
      <inkml:trace xmlns:inkml="http://www.w3.org/2003/InkML" xml:id="stk18" contextRef="#ctx0" brushRef="#br1">17213 21421 610 0,'0'0'0'1,"0"0"140"5,0 0-140-5,0 0 35 6,0 0-35-6,0 0 0 6,0 0 0-6,0 0-195 4,0 0 195-4</inkml:trace>
    </iact:actionData>
  </iact:action>
  <iact:action type="remove" startTime="32744">
    <iact:property name="style" value="instant"/>
    <iact:actionData xml:id="d19" ref="#d16"/>
  </iact:action>
  <iact:action type="add" startTime="32753">
    <iact:property name="dataType" value="strokeEraser"/>
    <iact:actionData xml:id="d20">
      <inkml:trace xmlns:inkml="http://www.w3.org/2003/InkML" xml:id="stk19" contextRef="#ctx0" brushRef="#br1">17116 21563 771 0,'0'0'0'9,"0"0"136"-8,0 0-136-1,0 0 84 3,0 0-84-3,0 0 30 10,0 0-30-10,0 0 0 6,0 0 0-5,0 0-46 3,0 0 46-4,0 0-123 9,0 0 123-8,0-13-253 5,0 13 253-5</inkml:trace>
    </iact:actionData>
  </iact:action>
  <iact:action type="add" startTime="34777">
    <iact:property name="dataType"/>
    <iact:actionData xml:id="d21">
      <inkml:trace xmlns:inkml="http://www.w3.org/2003/InkML" xml:id="stk20" contextRef="#ctx0" brushRef="#br0">6095 18739 401 0,'0'0'0'1,"0"0"132"3,0 0-132-4,0 0 142 5,0 0-142-4,0 0 152 6,0 0-152-6,0 0 119 6,0 0-119-6,0 0 102 7,0 0-102-8,0 0 100 5,0 0-100-4,0 0 113 8,0 0-113-9,-3 0 112 9,3 0-112-8,11 0 103 6,-11 0-103-5,21 0 77 2,-21 0-77-3,27 0 65 6,-27 0-65-6,31 0 54 5,-31 0-54-4,31 0 45 4,-31 0-45-5,34 0 42 3,-34 0-42-2,33-6 40 5,-33 6-40-6,33-2 37 6,-33 2-37-6,37-3 29 5,-37 3-29-4,35-3 31 3,-35 3-31-4,40 0 27 5,-40 0-27-4,38 0 24 5,-38 0-24-6,42-5 20 11,-42 5-20-12,40 0 17 0,-40 0-17 0,46-5 11 9,-46 5-11-9,48-7 9 7,-48 7-9-7,51-5 8 8,-51 5-8-7,49-2 10 4,-49 2-10-4,44-6 10 7,-44 6-10-8,47 0 11 11,-47 0-11-11,43-6 4 14,-43 6-4-13,43 0 0 0,-43 0 0-1,42-5 0 5,-42 5 0-5,44 0 0 5,-44 0 0-5,48 0 0 6,-48 0 0-6,45-5 0 13,-45 5 0-12,44 0 0 5,-44 0 0-5,45-7 0 5,-45 7 0-6,45-2 0 10,-45 2 0-8,39 0 0-1,-39 0 0-1,43-5 0 6,-43 5 0-5,42 0 0 7,-42 0 0-8,39 0 0 5,-39 0 0-5,40 0 0 9,-40 0 0-9,39-5 0 7,-39 5 0-7,36 0 0 9,-36 0 0-9,35 0 0 5,-35 0 0-5,35 0 0 9,-35 0 0-8,34 0 0 4,-34 0 0-4,37 0 0 8,-37 0 0-9,36 0 0 11,-36 0 0-11,40 0 0 5,-40 0 0-5,37 0 0 5,-37 0 0-4,42 0 0 6,-42 0 0-6,48 0 0 4,-48 0 0-5,46 0 0 9,-46 0 0-9,48 0 0 7,-48 0 0-7,50 0 0 9,-50 0 0-9,45 0 0 5,-45 0 0-5,46 0 0 8,-46 0 0-8,48 0 0 9,-48 0 0-9,50 0 0 7,-50 0 0-6,49 0 0 14,-49 0 0-13,55 0 0-1,-55 0 0-1,55 0 0 7,-55 0 0-5,55-7 0 5,-55 7 0-5,49 0 0-2,-49 0 0 1,46-4 0 5,-46 4 0-5,42 0 0 6,-42 0 0-7,41 0 0 12,-41 0 0-6,39 0 0-6,-39 0 0 0,40 0 0 7,-40 0 0-5,39 0 0 4,-39 0 0-6,43 0 0 5,-43 0 0-5,43 0 0 9,-43 0 0-9,51 0 0 5,-51 0 0-5,47 0 0 9,-47 0 0-9,48 0 0 7,-48 0 0-6,46 0 0 15,-46 0 0-15,48 0 0 0,-48 0 0-1,45 0 0 2,-45 0 0-2,44 4 0 9,-44-4 0-9,51 0 0 8,-51 0 0-8,45 7 0 5,-45-7 0-5,45 0 0 9,-45 0 0-9,49 5 0 8,-49-5 0-8,44 0 0 6,-44 0 0-6,48 0 0 8,-48 0 0-7,45 5 0 6,-45-5 0-7,44 0 0 9,-44 0 0-9,44 2 0 10,-44-2 0-9,43 7 0 5,-43-7 0-6,43 5 0 9,-43-5 0-8,35 5 0 1,-35-5 0-2,44 6 0 8,-44-6 0-8,38 4 0 6,-38-4 0-6,39 2 0 10,-39-2 0-10,41 7 0 6,-41-7 0-6,34 0 0 6,-34 0 0-6,39 0 0 8,-39 0 0-8,37 7 0 13,-37-7 0-12,40 0 0 6,-40 0 0-3,39 0 0-2,-39 0 0-1,40 0 0 4,-40 0 0-5,39 5 0 4,-39-5 0-3,42 0 0 7,-42 0 0-8,40 0 0 6,-40 0 0-6,35 0 0 8,-35 0 0-8,40 0 0 8,-40 0 0-8,41 0 0 8,-41 0 0-8,32 0 0 8,-32 0 0-8,34 0 0 6,-34 0 0-6,29 0 0 8,-29 0 0-8,30 0 0 8,-30 0 0-7,35 0 0 4,-35 0 0-5,31 0 0 8,-31 0 0-8,33 0 0 14,-33 0 0-14,31 5 0 6,-31-5 0-4,32 0 0-1,-32 0 0 2,30 3 0 2,-30-3 0-5,38 3 0 7,-38-3 0-6,39 2 0 10,-39-2 0-10,37 6 0 4,-37-6 0-4,35 0 0 6,-35 0 0-7,41 0 0 4,-41 0 0-4,40 6 0 9,-40-6 0-9,39 0 0 5,-39 0 0-5,40 0 0 9,-40 0 0-9,36 6 0 8,-36-6 0-8,33 0 0 11,-33 0 0-11,37 1 0 7,-37-1 0-7,35 4 0 6,-35-4 0-5,41 2 0 3,-41-2 0-4,41 0 0 8,-41 0 0-7,50 6 0 6,-50-6 0-6,47 0 0 4,-47 0 0-5,54 0 0 12,-54 0 0-11,55 4 0 7,-55-4 0-4,55 12 0-4,-55-12 0 0,53 3 0 8,-53-3 0-7,50 12 0 5,-50-12 0-6,45 4 0 7,-45-4 0-7,42 5 0 5,-42-5 0-5,42 3 0 8,-42-3 0-7,41 3 0 6,-41-3 0-6,41 2 0 7,-41-2 0-8,41 0 0 5,-41 0 0-5,37 0 0 8,-37 0 0-8,32 0 0 8,-32 0 0-8,34 0 0 8,-34 0 0-7,27 6 0 8,-27-6 0-9,25 0 0 9,-25 0 0-6,18 0 0 1,-18 0 0-3,15 0 0 6,-15 0 0-3,9 0 0-4,-9 0 0 0,0 0 0 6,0 0 0-5,0 0 0 7,0 0 0-8,0 0 0 7,0 0 0-7,0 6 0 8,0-6 0-7,0 6 0 3,0-6 0-3,0 1 0 8,0-1 0-8,-33 6-147 5,33-6 147-5,-26 6-328 4,26-6 328-5,-32 5-452 8,32-5 452-8</inkml:trace>
    </iact:actionData>
  </iact:action>
  <iact:action type="add" startTime="38086">
    <iact:property name="dataType"/>
    <iact:actionData xml:id="d22">
      <inkml:trace xmlns:inkml="http://www.w3.org/2003/InkML" xml:id="stk21" contextRef="#ctx0" brushRef="#br0">12714 17702 892 0,'0'0'0'2,"0"0"152"-2,0 0-152 0,0 0 133 7,0 0-133-7,0 0 111 9,0 0-111-9,0 0 75 7,0 0-75-7,0 0 71 6,0 0-71-6,0 0 56 8,0 0-56-7,206-60 64 6,-206 60-64-7,61-16 57 8,-61 16-57-8,72-8 69 11,-72 8-69-11,81-15 63 8,-81 15-63-7,91-4 53 3,-91 4-53-4,97-3 40 8,-97 3-40-8,100 0 32 6,-100 0-32-6,96 0 25 6,-96 0-25-6,102 0 17 8,-102 0-17-8,97-3 12 8,-97 3-12-8,94 0 20 8,-94 0-20-8,95 0 12 6,-95 0-12-6,93 0 12 10,-93 0-12-10,89 0 7 8,-89 0-7-8,82 0 13 6,-82 0-13-6,74 0 11 7,-74 0-11-7,72-6 13 10,-72 6-13-10,65 0 12 6,-65 0-12-6,66 0 12 5,-66 0-12-4,61 0 8 8,-61 0-8-9,52 0 5 7,-52 0-5-7,55 0 0 8,-55 0 0-8,51 0 0 6,-51 0 0-6,48 0 0 10,-48 0 0-10,47 0 0 6,-47 0 0-6,42 0 0 10,-42 0 0-10,42 0 0 4,-42 0 0-4,37 0 0 8,-37 0 0-8,34 0 0 8,-34 0 0-8,28 0 0 11,-28 0 0-10,20 0 0 5,-20 0 0-6,15 0 0 5,-15 0 0-5,4 0 0 8,-4 0 0-8,0 0 0 7,0 0 0-7,5 0 0 6,-5 0 0-6,0 0 0 9,0 0 0-9,0 0 0 7,0 0 0-7,0 0 0 9,0 0 0-9,0 0 0 5,0 0 0-5,0 0 0 8,0 0 0-8,0 0 0 8,0 0 0-8,0 0 0 11,0 0 0-11,0 0 0 4,0 0 0-3,0-11 0 8,0 11 0-9,-17-30-9 7,17 30 9-7,-38-39-3 7,38 39 3-7,-54-46-2 5,54 46 2-4,-59-43-14 7,59 43 14-8,-64-43-20 9,64 43 20-9,-63-45-23 7,63 45 23-7,-58-34-14 6,58 34 14-6,-42-37-13 7,42 37 13-7,-34-19-12 9,34 19 12-9,-18-19-12 8,18 19 12-8,-12-5-5 7,12 5 5-6,-3 0-4 4,3 0 4-5,0 0 0 8,0 0 0-7,0 0 0 7,0 0 0-8,0 0 1 5,0 0-1-5,0 0 4 9,0 0-4-9,0 0 5 7,0 0-5-6,0 0 12 7,0 0-12-8,7 5 23 6,-7-5-23-6,44 29 13 9,-44-29-13-9,58 46 4 7,-58-46-4-7,62 40 17 8,-62-40-17-8,66 44 10 5,-66-44-10-5,61 38 8 9,-61-38-8-9,55 41 14 8,-55-41-14-8,45 32 12 7,-45-32-12-7,37 31 8 7,-37-31-8-7,27 24 0 7,-27-24 0-7,15 23 0 8,-15-23 0-8,9 11 0 9,-9-11 0-8,4 7 0 3,-4-7 0-4,0 12 0 9,0-12 0-9,0 19 0 9,0-19 0-9,-28 12 0 6,28-12 0-6,-48 26 0 6,48-26 0-6,-53 16 0 9,53-16 0-8,-55 13 0 5,55-13 0-6,-50 20 0 9,50-20 0-9,-57 23 0 5,57-23 0-5,-48 29 0 11,48-29 0-11,-45 30-46 5,45-30 46-5,-36 44-111 9,36-44 111-9,-19 41-188 5,19-41 188-5,0 19-288 9,0-19 288-9,0 25-404 8,0-25 404-8</inkml:trace>
    </iact:actionData>
  </iact:action>
  <iact:action type="add" startTime="39588">
    <iact:property name="dataType"/>
    <iact:actionData xml:id="d23">
      <inkml:trace xmlns:inkml="http://www.w3.org/2003/InkML" xml:id="stk22" contextRef="#ctx0" brushRef="#br0">16439 18343 760 0,'0'0'0'2,"0"0"199"3,0 0-199-5,0 0 147 9,0 0-147-9,0 0 143 7,0 0-143-6,189-14 112 4,-189 14-112-5,62-9 107 9,-62 9-107-9,68-8 95 7,-68 8-95-7,74-5 94 8,-74 5-94-7,89-11 74 4,-89 11-74-5,95-8 74 9,-95 8-74-9,100-12 71 8,-100 12-71-8,94-7 59 9,-94 7-59-9,98-6 45 5,-98 6-45-5,87-6 46 7,-87 6-46-7,86-5 21 8,-86 5-21-8,82-5 0 9,-82 5 0-9,82 0 0 6,-82 0 0-6,83 0 0 7,-83 0 0-7,82 0 0 12,-82 0 0-12,85 0 0 5,-85 0 0-5,81 0 0 7,-81 0 0-7,84 0 0 8,-84 0 0-8,87 0 0 9,-87 0 0-9,92 0 0 7,-92 0 0-7,94 0 0 5,-94 0 0-5,97 0 0 9,-97 0 0-9,94 0 0 9,-94 0 0-9,94-8 0 7,-94 8 0-7,89-6 0 5,-89 6 0-5,83-5 0 9,-83 5 0-8,81-8 0 5,-81 8 0-6,76-4 0 10,-76 4 0-10,70 0 0 4,-70 0 0-4,69 0 0 9,-69 0 0-9,68 0 0 8,-68 0 0-8,66-3 0 10,-66 3 0-6,64-5 0-3,-64 5 0-1,60 0 0 6,-60 0 0-6,63-4 0 9,-63 4 0-9,55 0 0 7,-55 0 0-7,59 0 0 7,-59 0 0-7,58 0 0 8,-58 0 0-8,57 0 0 8,-57 0 0-8,53 0 0 8,-53 0 0-8,52 0 0 6,-52 0 0-6,48 0 0 8,-48 0 0-8,52 0 0 8,-52 0 0-8,55 0 0 7,-55 0 0-7,58 0 0 6,-58 0 0-6,63 0 0 10,-63 0 0-10,62 0 0 7,-62 0 0-7,68 0 0 10,-68 0 0-10,65 0 0 4,-65 0 0-3,63 0 0 5,-63 0 0-6,58 0 0 10,-58 0 0-10,55 0 0 7,-55 0 0-7,51 4 0 6,-51-4 0-5,49 0 0 5,-49 0 0-6,45 5 0 9,-45-5 0-9,43 7 0 8,-43-7 0-8,46 8 0 7,-46-8 0-7,40 5 0 6,-40-5 0-6,42 7 0 12,-42-7 0-12,40 7 0 6,-40-7 0-6,39 10 0 4,-39-10 0-4,40 6 0 10,-40-6 0-10,39 6 0 7,-39-6 0-7,42 5 0 8,-42-5 0-8,50 8 0 6,-50-8 0-6,51 11 0 9,-51-11 0-9,55 3 0 6,-55-3 0-5,55 11 0 8,-55-11 0-9,55 0 0 4,-55 0 0-4,50 5 0 9,-50-5 0-9,47 7 0 9,-47-7 0-9,39 0 0 6,-39 0 0-6,40 1 0 7,-40-1 0-7,39 3 0 7,-39-3 0-6,40 3 0 7,-40-3 0-8,42 3 0 8,-42-3 0-8,40 2 0 7,-40-2 0-6,39 0 0 5,-39 0 0-6,42 0 0 8,-42 0 0-8,37 0 0 8,-37 0 0-8,37 0 0 5,-37 0 0-4,31 0 0 7,-31 0 0-8,21 0 0 8,-21 0 0-8,18 0 0 8,-18 0 0-8,9 0 0 5,-9 0 0-5,5 5 0 9,-5-5 0-9,3 0 0 8,-3 0 0-8,0 0 0 8,0 0 0-7,0 0 0 4,0 0 0-5,0 0 0 7,0 0 0-7,0 0 0 8,0 0 0-8,0 0 0 8,0 0 0-8,0 7 0 7,0-7 0-7,0 0 0 7,0 0 0-7,0 0 0 9,0 0 0-9,0 5 0 7,0-5 0-7,0 2 0 6,0-2 0-6,0 17 0 8,0-17 0-8,-5 25-58 8,5-25 58-8,-24 30-193 9,24-30 193-9,-13 19-309 5,13-19 309-5,-18 20-415 9,18-20 415-9</inkml:trace>
    </iact:actionData>
  </iact:action>
</iact:actions>
</file>

<file path=ppt/ink/inkAction29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12-11T04:37:41.148"/>
    </inkml:context>
    <inkml:brush xml:id="br0">
      <inkml:brushProperty name="width" value="0.05292" units="cm"/>
      <inkml:brushProperty name="height" value="0.05292" units="cm"/>
    </inkml:brush>
  </inkml:definitions>
  <iact:action type="add" startTime="31436">
    <iact:property name="dataType"/>
    <iact:actionData xml:id="d0">
      <inkml:trace xmlns:inkml="http://www.w3.org/2003/InkML" xml:id="stk0" contextRef="#ctx0" brushRef="#br0">28518 10355 619 0,'0'0'0'3,"0"0"206"-1,0 0-206-1,0 0 120 4,0 0-120-5,0 0 136 8,0 0-136-8,0 0 93 8,0 0-93-8,0 0 61 8,0 0-61-8,0 0 55 6,0 0-55-6,-69 62 64 8,69-62-64-8,-26 17 59 8,26-17-59-8,-29 19 52 9,29-19-52-9,-33 20 51 5,33-20-51-5,-35 27 53 9,35-27-53-8,-39 24 45 5,39-24-45-6,-43 28 40 8,43-28-40-7,-46 30 36 4,46-30-36-5,-48 30 24 8,48-30-24-8,-54 31 35 8,54-31-35-8,-58 29 25 8,58-29-25-8,-67 33 22 7,67-33-22-7,-75 30 30 9,75-30-30-9,-73 33 21 9,73-33-21-9,-79 29 23 7,79-29-23-7,-77 31 18 6,77-31-18-6,-76 31 16 7,76-31-16-7,-82 27 16 7,82-27-16-4,-88 33 17 3,88-33-17-6,-101 30 19 5,101-30-19-5,-110 27 18 9,110-27-18-9,-122 27 11 8,122-27-11-8,-123 22 9 8,123-22-9-8,-128 17 5 6,128-17-5-6,-131 14 1 9,131-14-1-9,-137 10 4 7,137-10-4-7,-146 5 6 10,146-5-6-10,-152 4 5 3,152-4-5-2,-161 0 7 7,161 0-7-8,-158 0 10 8,158 0-10-8,-155 0 8 7,155 0-8-7,-149-19 7 8,149 19-7-8,-143-31 0 7,143 31 0-7,-137-41 0 10,137 41 0-10,-128-43 0 6,128 43 0-6,-123-58 0 6,123 58 0-6,-120-67 0 9,120 67 0-9,-115-72 0 7,115 72 0-7,-116-79 0 8,116 79 0-8,-118-94 0 6,118 94 0-6,-116-101 0 8,116 101 0-8,-114-112 0 8,114 112 0-8,-102-116 0 9,102 116 0-9,-89-111 0 5,89 111 0-5,-74-115 0 9,74 115 0-9,-68-120 0 7,68 120 0-7,-64-127 0 9,64 127 0-9,-60-130 0 5,60 130 0-5,-58-134 0 8,58 134 0-8,-52-132 0 7,52 132 0-6,-45-137 0 6,45 137 0-6,-37-137 0 5,37 137 0-6,-31-142 0 8,31 142 0-8,-21-144 0 10,21 144 0-10,-19-146 0 6,19 146 0-6,-11-144 0 6,11 144 0-6,-13-145 0 9,13 145 0-9,-9-139 0 6,9 139 0-4,-6-139 0 5,6 139 0-7,0-128 0 6,0 128 0-6,0-123 0 8,0 123 0-8,0-121 0 8,0 121 0-8,0-117 0 8,0 117 0-8,6-109 0 5,-6 109 0-4,25-101 0 8,-25 101 0-9,30-93 0 7,-30 93 0-7,36-93 0 9,-36 93 0-8,44-95 0 3,-44 95 0-3,48-102 0 5,-48 102 0-5,55-103 0 7,-55 103 0-8,58-116 0 8,-58 116 0-8,62-119 0 7,-62 119 0-7,75-119 0 7,-75 119 0-7,81-126 0 8,-81 126 0-7,85-127 0 6,-85 127 0-7,95-130 0 6,-95 130 0-6,100-124 0 8,-100 124 0-8,96-119 0 7,-96 119 0-3,101-109 0 1,-101 109 0-5,105-104 0 6,-105 104 0-5,105-104 0 6,-105 104 0-7,107-105 0 8,-107 105 0-8,116-98 0 8,-116 98 0-8,121-88 0 6,-121 88 0-5,125-73 0 7,-125 73 0-8,128-65 0 8,-128 65 0-8,124-56 0 7,-124 56 0-7,120-47 0 5,-120 47 0-5,117-38 0 9,-117 38 0-9,121-24 0 7,-121 24 0-6,129-17 0 6,-129 17 0-7,131-8 0 7,-131 8 0-7,134-2 0 8,-134 2 0-8,132 0 0 9,-132 0 0-9,137 0 0 6,-137 0 0-5,134 0 0 4,-134 0 0-5,140 19 0 9,-140-19 0-9,144 27 0 7,-144-27 0-6,139 30 0 6,-139-30 0-6,137 36 0 4,-137-36 0-4,130 43 0 6,-130-43 0-6,131 49 0 7,-131-49 0-8,128 53 0 8,-128-53 0-7,127 60 0 4,-127-60 0-5,123 66 0 9,-123-66 0-9,111 64 0 7,-111-64 0-7,105 71 0 7,-105-71 0-6,96 75 0 5,-96-75 0-6,91 77 0 8,-91-77 0-8,92 86 0 8,-92-86 0-8,85 96 0 8,-85-96 0-8,91 107 0 6,-91-107 0-6,89 110 0 8,-89-110 0-8,79 109 0 8,-79-109 0-7,75 110 0 5,-75-110 0-6,65 107 0 7,-65-107 0-7,51 111 0 8,-51-111 0-8,46 110 0 7,-46-110 0-6,37 110 0 7,-37-110 0-8,27 103 0 5,-27-103 0-4,18 96 0 7,-18-96 0-8,16 90 0 8,-16-90 0-8,5 86 0 9,-5-86 0-9,0 79 0 5,0-79 0-5,0 75 0 9,0-75 0-9,0 75 0 7,0-75 0-6,0 66 0 6,0-66 0-7,0 58 0 6,0-58 0-6,0 39 0 8,0-39 0-8,0 29 0 8,0-29 0-8,0 21 0 8,0-21 0-8,-4 17 0 6,4-17 0-6,-4 12 0 8,4-12 0-8,-5 12 0 8,5-12 0-8,-5 5 0 7,5-5 0-7,0 0 0 7,0 0 0-7,-3 0 0 7,3 0 0-7,-3 0 0 8,3 0 0-7,-15 0 0 7,15 0 0-8,-21 0 0 5,21 0 0-5,-34 0 0 9,34 0 0-9,-43-13 0 8,43 13 0-8,-46-24 0 9,46 24 0-9,-48-30 0 6,48 30 0-6,-62-36 0 7,62 36 0-7,-57-39 0 8,57 39 0-8,-65-40 0 7,65 40 0-6,-59-44 0 4,59 44 0-5,-58-46 0 9,58 46 0-9,-55-47 0 7,55 47 0-6,-52-50 0 7,52 50 0-8,-42-49 0 6,42 49 0-6,-35-41 0 7,35 41 0-7,-20-29 0 9,20 29 0-9,-9-23 0 8,9 23 0-8,-5-11 0 5,5 11 0-5,0 0 0 9,0 0 0-9,0 0 0 8,0 0 0-8,0 0 0 8,0 0 0-8,0 0 0 6,0 0 0-6,0 0 0 9,0 0 0-9,0 0 0 6,0 0 0-5,27 0 0 8,-27 0 0-9,45 25 0 5,-45-25 0-5,55 28 0 9,-55-28 0-9,52 35 0 7,-52-35 0-7,55 44 0 8,-55-44 0-8,58 49 0 6,-58-49 0-5,60 55 0 6,-60-55 0-7,64 55 0 8,-64-55 0-8,61 51 0 8,-61-51 0-8,50 47 0 7,-50-47 0-6,44 32 0 5,-44-32 0-6,34 22 0 9,-34-22 0-8,24 16 0 5,-24-16 0-6,24 9 0 8,-24-9 0-8,18 6 0 6,-18-6 0-6,19 0 0 8,-19 0 0-8,18 2 0 9,-18-2 0-9,15 0 0 5,-15 0 0-5,22 0 0 7,-22 0 0-7,21 0 0 9,-21 0 0-9,34-8 0 8,-34 8 0-8,35-33 0 6,-35 33 0-5,44-43 0 7,-44 43 0-7,42-55 0 5,-42 55 0-6,39-69 0 9,-39 69 0-9,43-76 0 5,-43 76 0-4,42-79 0 6,-42 79 0-7,42-79 0 9,-42 79 0-9,43-74 0 7,-43 74 0-7,43-72 0 7,-43 72 0-7,38-73 0 6,-38 73 0-6,41-72 0 10,-41 72 0-9,41-73 0 5,-41 73 0-5,41-63 0 4,-41 63 0-4,37-56 0 6,-37 56 0-7,27-38 0 8,-27 38 0-8,19-22 0 7,-19 22 0-7,13-9 0 7,-13 9 0-7,10-8 0 7,-10 8 0-6,3-2 0 6,-3 2 0-7,0 0 0 10,0 0 0-10,0 0 0 5,0 0 0-5,0 0 0 8,0 0 0-8,0 0 0 7,0 0 0-7,0 29 0 9,0-29 0-9,0 59 0 6,0-59 0-6,0 79-7 8,0-79 7-7,-13 88-184 5,13-88 184-6,-20 33-298 9,20-33 298-9,-24 21-414 8,24-21 414-7</inkml:trace>
    </iact:actionData>
  </iact:action>
</iact:actions>
</file>

<file path=ppt/ink/inkAction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12-06T06:15:12.779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</inkml:brush>
  </inkml:definitions>
  <iact:action type="add" startTime="13960">
    <iact:property name="dataType"/>
    <iact:actionData xml:id="d0">
      <inkml:trace xmlns:inkml="http://www.w3.org/2003/InkML" xml:id="stk0" contextRef="#ctx0" brushRef="#br0">14408 4348 213 0,'0'0'332'5,"0"0"-132"3,0 0-5 0,0 0 0-2,0 0-37 2,0 0 4 0,0 0-13 1,0 0-37-4,48 13 8 3,-6-9-41 0,20-2-27 0,23 4 3-2,26-2-30 3,26 0-25-2,34-4 0 1,22 0 0 1,14 0 0-2,8-11 0 1,-7 1 0 0,-16 7 0-2,-18 3 0 2,-19 0 0-1,-34 0 0 2,-26 0 0-2,-36 0 0 0,-20 0 0 1,-16 0 0-1,-20 0 0-1,-3 0-9 1,0 0-175 2,0 0-78-2,-11 0-97 0,-5 10-468 2</inkml:trace>
    </iact:actionData>
  </iact:action>
  <iact:action type="add" startTime="14938">
    <iact:property name="dataType"/>
    <iact:actionData xml:id="d1">
      <inkml:trace xmlns:inkml="http://www.w3.org/2003/InkML" xml:id="stk1" contextRef="#ctx0" brushRef="#br0">21549 4436 374 0,'0'0'218'4,"0"0"23"2,0 0-111 1,0 0-21 1,0 0 3 0,0 0-30-2,-40 35 11 2,40-35 40 0,47 0-33 0,29 0-16-2,36 0 44 2,44-8-46 0,40 2-6 0,36 5-24-2,24 1-24 5,14 0-23 0,-7 0-5-5,-14 0 0 0,-32 17 0 0,-39 9 0 2,-40-6 0 0,-34-8 0-3,-33-3 0 4,-28-7 0-2,-16-2 0 3,-16 0-81-6,-11 0-93 3,0 0-90 1,-2 0-114 0,-29 0-631-1</inkml:trace>
    </iact:actionData>
  </iact:action>
  <iact:action type="add" startTime="15716">
    <iact:property name="dataType"/>
    <iact:actionData xml:id="d2">
      <inkml:trace xmlns:inkml="http://www.w3.org/2003/InkML" xml:id="stk2" contextRef="#ctx0" brushRef="#br0">28284 4348 877 0,'0'0'214'5,"0"0"-45"1,0 0-19 2,0 0-46 0,197 12 25 0,-102-12-11-2,26 0-24 2,31 1-15 0,37 3-4 0,13-2-37-2,25-2-38 2,7 0 0 0,2 0 0 3,-2 14 0-7,-17 8 0 4,-28 5 0 1,-35 4 0-1,-31-4 0-2,-32-11 0 3,-31-1 0-2,-27-11 0 1,-24-4 0-2,-9 0-81 2,0 0-120-1,-59 3-77 1,12 0-95-1,-12 4-420 1</inkml:trace>
    </iact:actionData>
  </iact:action>
  <iact:action type="add" startTime="21229">
    <iact:property name="dataType"/>
    <iact:actionData xml:id="d3">
      <inkml:trace xmlns:inkml="http://www.w3.org/2003/InkML" xml:id="stk3" contextRef="#ctx0" brushRef="#br0">3896 3938 589 0,'0'0'233'4,"0"0"-105"2,0 0-11 2,0 0 12 0,0 0-19 0,0 0 22-2,0 0-5 2,0 0-3 0,89 0-14 0,-5 11-27-2,26-1-9 3,17 5-18-2,5-8-21 1,-8 2-35-2,-17-4 0 2,-25-3 0 0,-23-2 0 2,-21 0 0-5,-22 0 0 4,-15 0 0-1,-1 4 0-2,0-4-87 0,-14 3-104 3,-41 1-81 1,18-4-37-2,-14 4-382-2</inkml:trace>
    </iact:actionData>
  </iact:action>
  <iact:action type="add" startTime="21872">
    <iact:property name="dataType"/>
    <iact:actionData xml:id="d4">
      <inkml:trace xmlns:inkml="http://www.w3.org/2003/InkML" xml:id="stk4" contextRef="#ctx0" brushRef="#br0">1601 2077 948 0,'0'0'248'6,"0"0"-72"2,0 0-9-1,0 0-36-1,191 35-21 2,-108-28-24 0,17-2-23 0,3-5-6-2,7 3-17 2,-10-3-19 0,-14 0-21 0,-8 0 0-1,-20 0 0 0,-22 0 0 2,-20 0 0-2,-16 14-54-1,0 26-127 2,-21-15-101 0,-13 4-120 0</inkml:trace>
    </iact:actionData>
  </iact:action>
  <iact:action type="add" startTime="22617">
    <iact:property name="dataType"/>
    <iact:actionData xml:id="d5">
      <inkml:trace xmlns:inkml="http://www.w3.org/2003/InkML" xml:id="stk5" contextRef="#ctx0" brushRef="#br0">644 6317 1002 0,'0'0'182'2,"0"0"-79"6,0 0 37 0,0 0-24 0,0 0-19-2,0 0-22 2,184-29 3 0,-108 18-12 0,16 3-11-2,8 1-5 2,9 7-14 0,5 0-19 0,3 0-10-1,2-4-3 0,-6-2-4 2,-12-3-1-2,-13 2-19 2,-39-1-56-2,-22 4-48 1,-27 4-52-1,0 0-117-2,-27 0-310 4</inkml:trace>
    </iact:actionData>
  </iact:action>
  <iact:action type="add" startTime="26164">
    <iact:property name="dataType"/>
    <iact:actionData xml:id="d6">
      <inkml:trace xmlns:inkml="http://www.w3.org/2003/InkML" xml:id="stk6" contextRef="#ctx0" brushRef="#br0">25605 14803 391 0,'0'0'219'4,"0"0"-81"3,0 0 31 1,0 0-27-2,0 0-30 2,0 0-17 0,201-2 12 0,-108-2-4-2,36 4-4 2,28 0-13 0,39 0-23 0,28 8-11-2,23 7-12 2,24-5-11 3,21-7-16-4,13-3-2-1,16 0-5 2,-2 0 7 0,-17 8 0 0,-27 9 8-1,-34-1-4 0,-34 3-4 2,-39-6-5-2,-31-7-8-1,-35-6 2 2,-40 0 0 0,-30 0 0 0,-16 0-1-2,-16 0-1 2,-47-8-6-1,-98-14 6 2,-104-7 3-4,-113-7 4 3,-74-7 1 0,-38-3 6 0,10-2 5-1,28 1-4 1,47 15-1 0,44 18-8-1,40 14-6 0,61 0 0 1,59 10 0 0,70 9 0-1,54-7 0-1,52-1 0 2,24-3 0-1,92 4 0 2,69 0 0-3,55 2 0 2,43-4 0 0,15 6 0 1,-12-1 0-4,-7 2 0 3,-31-1 0 0,-22 6 0-2,-14 0 0 2,-27-1 0 0,-19 8 0 0,-30-8 0 0,-43-6 0-1,-37-3 0 0,-33-9 0 1,-14-3 0-1,-52 5 0 0,-78-2 0 1,-62-3 0 0,-32 0 0-2,3 0 0 2,34-11 0 0,41-3 0 0,39 6 0 44,47 6 0-51,29 2 0-1,23 0 0 0,8 0 0 0,69 8 0 0,54 27 0 0,35 14 0 7,2-6 0-1,-14-1 0 3,-39-5 0-2,-41-13 0 2,-29-8 0-4,-24-10 0 2,-13 4 0 2,-50 10 0-1,-64 5 0 0,-43-4 0-2,-30-11 0 2,-16-10-54 0,-3 0-49-3,7 0-60 4,131 0-110-1,16 0-225 0</inkml:trace>
    </iact:actionData>
  </iact:action>
  <iact:action type="add" startTime="33514">
    <iact:property name="dataType"/>
    <iact:actionData xml:id="d7">
      <inkml:trace xmlns:inkml="http://www.w3.org/2003/InkML" xml:id="stk7" contextRef="#ctx0" brushRef="#br1">14120 4761 695 0,'0'0'234'4,"0"0"-58"1,0 0-16 3,0 0-23 0,0 0-33 0,0 0-4-2,191-117 2 2,-107 32-18 0,16-17-20 0,16-13-2-2,10-13-16 2,12-12-9 0,3-9-16 0,10-7 0-2,8-4-17 2,10-1-4 3,5 5 0-3,-1 3 0-3,-3-2 0 1,0-4 0 3,-2-6 0-1,-18 9 0-2,-14 17 0 2,-17 21 0 0,-19 23 0 0,-15 19 0-2,-18 13 0 3,-19 20 0-2,-14 20 0 1,-17 10 0-2,-7 9 0 1,-10 4 0 2,0 0 0-1,0 0 0-2,-49 0 0 2,-39 17 0 0,-33 14 0 1,-16 11 0-2,-3 0 0 0,6-4 0 1,6 1 0 0,17-6 0-2,16-4 0 2,25-2 0 0,25-10 0 0,21-10 0-3,14-7 0 5,10 0 0-4,0 0 0 1,34 0 0 0,44 0 0 2,32-29 0-1,20-15 0 0,7-13 0-1,-9-1 0 0,-22 7 0 1,-28 15 0-1,-25 13 0-1,-22 16 0 1,-16 4 0 2,-15 3 0-2,0 0 0 0,0 0 0 1,0 0 0-1,0 5 0 2,0 43 0-3,0 11 0 3,-22 12 0-2,4-6 0 1,-6-10 0-2,6-5 0 2,1-12 0 0,10-11-4 0,4-10-80-3,3-9-19 5,0-8-38-3,30 0-40 1,16-8-62-2,-19-17-88 2,-3-8-553 0</inkml:trace>
    </iact:actionData>
  </iact:action>
  <iact:action type="add" startTime="34263">
    <iact:property name="dataType"/>
    <iact:actionData xml:id="d8">
      <inkml:trace xmlns:inkml="http://www.w3.org/2003/InkML" xml:id="stk8" contextRef="#ctx0" brushRef="#br1">18181 866 737 0,'0'0'88'4,"0"0"21"2,0 0-31 2,0 0-16 0,0 0 48 0,0 0-7-1,-176-63 8 0,75 85-15 1,0 27-14 0,11 20-9-2,18 10-10 2,25 14-6 0,25 8-12 0,22-5-2-2,4-1-7 2,59-12-8 1,32-15 6 0,20-21-24-2,5-25-7-1,3-22 0 3,-13-12-3-1,-10-58-2-2,-18-35-1 1,-21-27-1 2,-25-12-1 0,-29 2-1-4,-7 19-20 4,-34 27-21-2,-33 27-55 2,-22 32-70-4,41 37-58 3,6 10-139 0</inkml:trace>
    </iact:actionData>
  </iact:action>
  <iact:action type="add" startTime="35102">
    <iact:property name="dataType"/>
    <iact:actionData xml:id="d9">
      <inkml:trace xmlns:inkml="http://www.w3.org/2003/InkML" xml:id="stk9" contextRef="#ctx0" brushRef="#br1">28322 4615 1062 0,'0'0'147'5,"0"0"15"2,0 0-18 0,0 0-43 2,0 0-13-2,217-165 0-1,-94 61-16 2,22-30-14 0,31-25-8 0,16-16-5-2,0-12-15 2,-6 1-30 0,-1 4 0 0,-6 6 0 1,-7 13 0-1,-12 15 0-1,-26 13 0-1,-23 12 0 2,-19 20 0 0,-19 18 0 0,-25 18 0 0,-17 29 0-2,-18 17 0 2,-11 13 0 0,-2 8 0-2,0 0 0 1,-8 0 0 1,-54 19 0 0,-33 37 0 0,-26 24 0-2,-3 8 0 2,1 5 0 0,12-14 0 0,16-18 0-2,18-15 0 2,20-15 0 0,24-14 0 0,18-7 0-3,10-10 0 3,5 0 0 0,15 0 0 0,57-20 0-1,28-24 0 1,32-8 0 2,7 0 0-7,5 1 0 9,-9 7 0-5,-23 11 0-1,-32 18 0 2,-32 5 0-3,-24 10 0 4,-11 0 0-2,-6 0 0 2,-4 25 0-3,-3 13 0 2,0 6 0 0,0 5 0-1,0 0 0 0,-10-6 0 1,1-12 0 0,0-12-35 0,6-7-39-2,3-12-34 1,0 0-52 3,5-20-41-6,18-7-51 5,7-15-196-1</inkml:trace>
    </iact:actionData>
  </iact:action>
  <iact:action type="add" startTime="35732">
    <iact:property name="dataType"/>
    <iact:actionData xml:id="d10">
      <inkml:trace xmlns:inkml="http://www.w3.org/2003/InkML" xml:id="stk10" contextRef="#ctx0" brushRef="#br1">31793 984 669 0,'0'0'100'4,"0"0"45"3,0 0-8 1,0 0-44 0,-237 13-17 0,138 29 9-2,3 12-2 2,5 17 2 0,12 13-13 0,21 2-19-2,21-4-8 2,27-8 19 0,10-9-3 0,38 1-8-2,41-12-8 2,22-6-20 0,4-22-9 1,11-23 0-2,-6-3-11 1,-7-35-5 1,-13-38-3-2,-24-19-4-1,-25-14 1 2,-28 3-3 0,-13-2-8-1,-28 16-47-1,-53 10-37 2,-23 17-45 0,-33 18-44-2,71 44-70 2,1 0-403 0</inkml:trace>
    </iact:actionData>
  </iact:action>
  <iact:action type="add" startTime="36535">
    <iact:property name="dataType"/>
    <iact:actionData xml:id="d11">
      <inkml:trace xmlns:inkml="http://www.w3.org/2003/InkML" xml:id="stk11" contextRef="#ctx0" brushRef="#br1">25827 9060 861 0,'0'0'186'5,"0"0"-50"3,0 0 3-3,0 0-10 3,0 0-31 0,152-180-12 0,-56 96-1-2,24-17-16 2,24-31-9 0,28-26-21 0,32-22-1-1,31-20-6 0,13-18-18 1,11-3-10 3,-16 2 0-6,-27 18 2 3,-30 20 2 1,-37 28 13-4,-34 26-5 3,-32 35-4 0,-34 34-8 0,-21 32-4 0,-18 14 0-3,-10 12 0 2,0 0 0 1,-10 0 0 0,-59 25 0-1,-39 38 0 2,-26 20 0-1,-3 3 0 0,3 5 0-1,8-11 0 0,12-13 0 2,18-12 0-2,21-14 0 0,26-17 0 0,24-10 0 2,23-11 0-5,2-3 0 3,0 0 0 1,40-13 0 1,29-37 0-3,32-24 0 1,18-22 0 1,11-13 0 1,1-6 0-1,-16 11 0-2,-24 25 0 2,-26 32 0 0,-33 23 0 0,-16 19 0-2,-7 5 0 2,-3 2 0 1,7 47 0-2,-3 17 0 0,2 14 0 0,-5-10 0 1,0-10 0 0,2-10 0-2,-3-15 0 4,1-8 0-4,0-4 0 2,1-7 0-1,-4-5 0 0,3-3 0 1,-4-5-76-3,1-3-24 4,2 0-30-2,-3 0-48 1,5-18-62 1,-1-5-58-2,-2-4-334 0</inkml:trace>
    </iact:actionData>
  </iact:action>
  <iact:action type="add" startTime="37202">
    <iact:property name="dataType"/>
    <iact:actionData xml:id="d12">
      <inkml:trace xmlns:inkml="http://www.w3.org/2003/InkML" xml:id="stk12" contextRef="#ctx0" brushRef="#br1">29641 5598 555 0,'0'0'116'3,"0"0"22"7,0 0-47-4,0 0-24 3,0 0-4-4,0-145 2 3,-77 145 26 0,-11 0-22 0,-7 41 34 0,5 17-19-2,16 8-19 2,27 7-7 0,24 9 0 0,23 9 5-2,8 1-7 2,63-4-15 0,18-14-19-2,12-25-4 5,8-21-8-4,-15-28-10 0,-8 0-1 1,-8-41-5-1,-19-19 5 0,-8-12-4 4,-24 5 2-7,-24-3-13 4,-3 7-24 0,-27 14-38 0,-49 17-27-2,-27 15 3 2,-33 17-119 0,67 2-10 0,-4 29-230-1</inkml:trace>
    </iact:actionData>
  </iact:action>
  <iact:action type="add" startTime="38056">
    <iact:property name="dataType"/>
    <iact:actionData xml:id="d13">
      <inkml:trace xmlns:inkml="http://www.w3.org/2003/InkML" xml:id="stk13" contextRef="#ctx0" brushRef="#br1">26086 14541 850 0,'0'0'182'5,"0"0"-15"3,0 0-44 0,0 0-17-2,0 0-19 2,0 0-5 0,164-108-20-2,-98 40 9 3,15-11-11-2,12-19-14 2,17-13-11-4,14-16 3 3,13-26 0 0,12-15-13 0,9-20-7-2,13-14-4 5,14-4-3-4,9 4 0 1,-2 15-7 0,-14 18 5-2,-15 30-7 3,-30 29 4-2,-23 28-6-1,-31 27 0 2,-24 24 0 1,-28 16 0-2,-12 10 0-1,-15 5 0 1,0 0 0 0,0 0 0 2,-8 0 0-4,-54 8 0 4,-26 27 0-1,-30 6 0 0,-4 3 0-2,4 3 0 2,11-1 0 0,15-2 0 0,20-6 0-2,19-14 0 2,27-10 0-1,14-11 0 2,12-3 0-4,0 0 0 4,0 0 0-2,8-7-3 2,39-24-12-3,22-13 15 3,21-11 0-2,14 0 0 2,9-5-2-4,-1 9-2 3,-5 6 3 0,-24 15-4 0,-22 14 5-2,-29 13 3 2,-14 3-1 0,-8 0 1 0,-7 10 1-3,-3 22-2 4,0 15 1-1,0 6 2 0,0 10-5-1,-15 0 4 0,-1-5-4 1,5-9 0 0,-1-8-2-2,11-14 2 3,1-4-21-1,0-19-29 1,0-4-42-5,13 0-42 3,35-13-59 2,25-45-57-1,-36 22-26-2,8-9-328 2</inkml:trace>
    </iact:actionData>
  </iact:action>
  <iact:action type="add" startTime="38776">
    <iact:property name="dataType"/>
    <iact:actionData xml:id="d14">
      <inkml:trace xmlns:inkml="http://www.w3.org/2003/InkML" xml:id="stk14" contextRef="#ctx0" brushRef="#br1">30443 10734 706 0,'0'0'6'7,"0"0"36"-1,0 0 93 2,0 0-44-2,0 0 4 2,-240-86 18 0,143 86-32-2,-7 7 7 2,4 35-6 0,5 19-13 0,5 14-11-2,14 19 11 3,21 1-17-2,22-3-11 1,33-6 11-2,0-17-3 2,59-13-2 0,27-10-21 3,16-19-5-6,5-18-4 3,0-9-14 0,-5-7-1-1,-12-49-2 1,-18-25-1-2,-20-25-5 4,-31-21 3-3,-21-3 0-1,0 10-12 2,-52 10-74 0,-22 14-8-1,-15 14-60 0,-13 17-61 4,58 65-26-7,8 0-525 6</inkml:trace>
    </iact:actionData>
  </iact:action>
</iact:actions>
</file>

<file path=ppt/ink/inkAction30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12-11T06:14:59.39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7447">
    <iact:property name="dataType"/>
    <iact:actionData xml:id="d0">
      <inkml:trace xmlns:inkml="http://www.w3.org/2003/InkML" xml:id="stk0" contextRef="#ctx0" brushRef="#br0">15748 442 315 0,'0'0'0'4,"0"0"168"-1,0 0-168-2,0 0 97 3,0 0-97-3,0 0 102 6,0 0-102-7,0 0 61 8,0 0-61-8,0 0 35 8,0 0-35-6,0 0 72 3,0 0-72-5,0 0 72 7,0 0-72-7,0 0 77 8,0 0-77-8,-120-3 66 8,120 3-66-8,-42 3 56 6,42-3-56-6,-41 8 50 8,41-8-50-8,-47 8 47 8,47-8-47-8,-49 9 45 8,49-9-45-8,-51 12 36 6,51-12-36-6,-55 9 31 10,55-9-31-10,-61 10 28 6,61-10-28-6,-66 12 39 9,66-12-39-9,-73 11 31 5,73-11-31-5,-79 11 31 12,79-11-31-12,-85 10 30 5,85-10-30-4,-82 9 25 7,82-9-25-8,-83 8 12 5,83-8-12-4,-79 6 7 6,79-6-7-7,-82 2 12 8,82-2-12-7,-80 4 6 5,80-4-6-3,-82 2 8 3,82-2-8-6,-87 2 19 5,87-2-19-5,-93 9 17 11,93-9-17-11,-102 10 19 6,102-10-19-6,-103 10 17 6,103-10-17-6,-103 7 15 8,103-7-15-8,-101 3 14 8,101-3-14-7,-99 3 10 7,99-3-10-8,-95 4 10 7,95-4-10-7,-93 0 10 6,93 0-10-6,-86 0 16 8,86 0-16-8,-86 4 16 9,86-4-16-8,-79 5 14 3,79-5-14-3,-77 7 11 8,77-7-11-9,-72 7 8 6,72-7-8-6,-69 6 6 10,69-6-6-10,-71 5 5 4,71-5-5-4,-69 6 2 8,69-6-2-8,-71 2 5 8,71-2-5-8,-69 6 1 7,69-6-1-5,-72 5 3 5,72-5-3-7,-64 6 2 5,64-6-2-5,-74 8 1 10,74-8-1-10,-70 5 0 7,70-5 0-7,-69 7 2 8,69-7-2-8,-71 5 0 6,71-5 0-6,-61 4 0 8,61-4 0-8,-56 8-1 9,56-8 1-9,-42 7-1 7,42-7 1-7,-36 8-1 7,36-8 1-7,-24 4-1 7,24-4 1-7,-24 7 0 8,24-7 0-8,-15 5-1 6,15-5 1-6,-16 5 1 9,16-5-1-9,-9 3-1 7,9-3 1-7,-6 3-1 7,6-3 1-7,0 6 0 7,0-6 0-6,0 0 0 5,0 0 0-6,-3 2 2 9,3-2-2-9,-4 9-1 7,4-9 1-5,-2 19 1 4,2-19-1-5,0 27 0 5,0-27 0-6,0 37 1 9,0-37-1-9,0 35 0 7,0-35 0-7,0 34 1 7,0-34-1-7,0 39 0 7,0-39 0-7,0 38 1 8,0-38-1-8,0 41-1 8,0-41 1-8,0 47 1 6,0-47-1-6,0 49-1 8,0-49 1-8,9 53 3 8,-9-53-3-8,6 53 0 8,-6-53 0-8,7 60 1 6,-7-60-1-6,5 64 0 9,-5-64 0-9,10 65 2 7,-10-65-2-6,6 65 2 6,-6-65-2-7,5 62 2 6,-5-62-2-6,3 65 0 8,-3-65 0-8,0 61 3 8,0-61-3-8,0 62 2 7,0-62-2-5,4 63 0 3,-4-63 0-5,6 63 2 8,-6-63-2-8,3 69 1 9,-3-69-1-9,6 71 0 7,-6-71 0-7,7 75 2 8,-7-75-2-8,5 75 3 6,-5-75-3-6,2 74 0 8,-2-74 0-8,4 73 3 8,-4-73-3-8,3 72 1 6,-3-72-1-6,4 71 0 8,-4-71 0-8,6 74 2 8,-6-74-2-8,2 77 1 9,-2-77-1-9,3 75 2 4,-3-75-2-4,6 79 0 11,-6-79 0-11,0 80 0 6,0-80 0-6,7 88 1 10,-7-88-1-10,3 85 2 3,-3-85-2-1,4 84 1 5,-4-84-1-7,8 85 2 8,-8-85-2-8,0 80 1 7,0-80-1-4,3 82 5 3,-3-82-5-6,0 82 4 6,0-82-4-6,0 79 2 9,0-79-2-9,0 76 0 7,0-76 0-7,0 77 2 6,0-77-2-5,0 85 2 6,0-85-2-7,0 83 0 8,0-83 0-8,0 79 0 8,0-79 0-7,0 68 2 4,0-68-2-5,0 65 1 8,0-65-1-8,0 69 1 8,0-69-1-8,6 72 1 8,-6-72-1-7,0 70 0 4,0-70 0-5,6 65 0 9,-6-65 0-9,0 60 1 7,0-60-1-7,0 53-1 9,0-53 1-9,0 55 1 5,0-55-1-5,0 57 0 8,0-57 0-8,0 53 0 7,0-53 0-7,-6 46 0 8,6-46 0-6,-9 39 0 4,9-39 0-6,-8 31 0 7,8-31 0-7,-4 31 0 9,4-31 0-9,-6 27 0 7,6-27 0-7,0 22 0 6,0-22 0-4,-4 18 0 3,4-18 0-5,0 12 0 8,0-12 0-8,0 12 0 9,0-12 0-9,-3 5 0 6,3-5 0-6,0 10-1 7,0-10 1-7,0 9 0 9,0-9 0-9,0 11-1 7,0-11 1-6,13 11 1 5,-13-11-1-6,24 9 0 8,-24-9 0-7,19 7 0 5,-19-7 0-5,33 8 0 8,-33-8 0-9,37 5 0 5,-37-5 0-5,40 4 0 7,-40-4 0-5,50 3-1 5,-50-3 1-7,58 0-1 7,-58 0 1-5,62 0 0 3,-62 0 0-5,63 0 0 7,-63 0 0-6,76 0 0 7,-76 0 0-8,75 0-1 7,-75 0 1-7,89-9-2 6,-89 9 2-5,97-17 2 7,-97 17-2-8,100-18 0 8,-100 18 0-8,110-19 4 7,-110 19-4-7,106-16 5 6,-106 16-5-6,110-20 9 9,-110 20-9-9,103-19 9 8,-103 19-9-8,98-17 14 7,-98 17-14-7,94-11 7 7,-94 11-7-7,89-8 14 9,-89 8-14-9,82-5 13 7,-82 5-13-7,79-7 12 9,-79 7-12-9,73-2 6 5,-73 2-6-5,69-2 4 7,-69 2-4-5,64-5 5 5,-64 5-5-7,67-3 3 8,-67 3-3-8,61-3 5 6,-61 3-5-6,66-4 4 7,-66 4-4-7,68-2 3 9,-68 2-3-9,66 0 2 8,-66 0-2-8,74-2 4 6,-74 2-4-5,73 0 4 6,-73 0-4-7,76-3 3 7,-76 3-3-6,79-3 6 7,-79 3-6-8,75-6 2 6,-75 6-2-6,80-3 0 8,-80 3 0-8,69-5 2 7,-69 5-2-6,68-5-1 6,-68 5 1-7,69-7 1 6,-69 7-1-6,68-7 0 10,-68 7 0-10,69-3 0 6,-69 3 0-5,73-2 0 8,-73 2 0-9,69-2 4 5,-69 2-4-5,68 0 0 7,-68 0 0-5,69 0 0 4,-69 0 0-6,68-3 2 8,-68 3-2-6,61 0 1 3,-61 0-1-5,59-3 0 7,-59 3 0-7,51-6 2 11,-51 6-2-11,48-3 1 5,-48 3-1-4,45-2 1 5,-45 2-1-6,46-3 1 8,-46 3-1-8,45-6 0 8,-45 6 0-8,45-3 1 8,-45 3-1-8,44-2 0 6,-44 2 0-6,37-3 0 8,-37 3 0-8,29 0 1 7,-29 0-1-6,27-2 1 7,-27 2-1-8,21 0 1 6,-21 0-1-6,19-3 0 9,-19 3 0-9,15-3 0 7,-15 3 0-7,13-4 0 9,-13 4 0-9,7-2 0 5,-7 2 0-5,14 0 0 7,-14 0 0-7,9-2-1 9,-9 2 1-9,9 0 2 8,-9 0-2-8,9-3-1 6,-9 3 1-6,7-3 1 7,-7 3-1-7,3-2-1 10,-3 2 1-10,3 0 0 6,-3 0 0-6,0 0-1 7,0 0 1-7,5-3 0 8,-5 3 0-8,3-8-1 7,-3 8 1-7,7-20-2 8,-7 20 2-8,3-30-2 9,-3 30 2-9,3-42-2 6,-3 42 2-5,0-53-4 6,0 53 4-7,0-63-1 8,0 63 1-7,0-66-3 3,0 66 3-4,0-71 0 10,0 71 0-10,0-69-2 6,0 69 2-6,0-70-3 9,0 70 3-8,0-72-2 3,0 72 2-4,0-68 0 9,0 68 0-9,0-76-2 7,0 76 2-7,0-77 0 8,0 77 0-7,0-79 0 5,0 79 0-6,0-80-1 7,0 80 1-7,0-79 0 9,0 79 0-9,0-79 0 7,0 79 0-7,-3-79-1 7,3 79 1-7,-6-80 0 7,6 80 0-7,-7-79 0 9,7 79 0-9,-4-84 0 7,4 84 0-6,-4-86-2 4,4 86 2-5,-3-79-1 8,3 79 1-8,-3-83 0 8,3 83 0-8,-7-73 0 8,7 73 0-8,-6-72-1 7,6 72 1-7,-5-70 0 8,5 70 0-8,-7-68-2 7,7 68 2-7,-6-69-1 10,6 69 1-10,-3-70-1 4,3 70 1-4,-5-72 0 9,5 72 0-9,-6-74 0 8,6 74 0-8,0-77-1 8,0 77 1-8,0-74 0 6,0 74 0-6,-1-73 1 7,1 73-1-7,0-72 0 9,0 72 0-9,0-63 1 8,0 63-1-8,-3-62-1 6,3 62 1-4,-3-64 0 4,3 64 0-6,-7-62-1 8,7 62 1-8,-9-63 0 8,9 63 0-8,-8-66-1 6,8 66 1-6,-10-69 0 8,10 69 0-8,-13-76 0 8,13 76 0-8,-15-73-1 8,15 73 1-7,-13-72 1 3,13 72-1-4,-7-69-1 9,7 69 1-9,-13-63 0 8,13 63 0-8,-7-53 0 10,7 53 0-10,-1-50-2 4,1 50 2-4,-4-45 0 8,4 45 0-8,0-46 1 8,0 46-1-8,0-44 1 8,0 44-1-6,0-46 1 3,0 46-1-5,0-46 0 7,0 46 0-7,0-44 0 9,0 44 0-8,0-46 0 5,0 46 0-6,0-41-1 6,0 41 1-5,0-41 0 5,0 41 0-6,0-43 0 9,0 43 0-9,0-35 0 7,0 35 0-6,-3-28 0 4,3 28 0-5,0-26-1 9,0 26 1-9,-4-19 1 7,4 19-1-7,0-19-1 8,0 19 1-8,0-17 1 6,0 17-1-5,0-17-1 7,0 17 1-8,-2-12-1 7,2 12 1-7,0-12 0 9,0 12 0-9,0-9 0 5,0 9 0-5,0-4-2 8,0 4 2-8,-3-6 0 8,3 6 0-8,0-5-1 9,0 5 1-9,0-2 0 7,0 2 0-7,0-4 0 6,0 4 0-6,0-6 0 9,0 6 0-9,-2-7-1 7,2 7 1-7,-3-10 0 6,3 10 0-6,-7-10-3 9,7 10 3-9,-6-9 0 7,6 9 0-7,-10-10-1 8,10 10 1-8,-11-11-2 6,11 11 2-6,-16-8-1 9,16 8 1-9,-15-8-2 7,15 8 2-7,-16-3 0 10,16 3 0-10,-14-3-2 4,14 3 2-3,-12 0-1 8,12 0 1-9,-19 0-8 6,19 0 8-6,-18 0-15 10,18 0 15-10,-25 0-24 5,25 0 24-5,-23 0-59 7,23 0 59-5,-25 0-104 5,25 0 104-7,-30 0-165 8,30 0 165-8,-34 0-212 6,34 0 212-6,-13 0-304 7,13 0 304-7,-2 9-935 9,2-9 935-9</inkml:trace>
    </iact:actionData>
  </iact:action>
  <iact:action type="add" startTime="10893">
    <iact:property name="dataType"/>
    <iact:actionData xml:id="d1">
      <inkml:trace xmlns:inkml="http://www.w3.org/2003/InkML" xml:id="stk1" contextRef="#ctx0" brushRef="#br0">13964 4860 473 0,'0'0'0'1,"0"0"49"4,0 0-49-5,0 0 66 8,0 0-66-8,0 0 94 6,0 0-94-6,0 0 59 10,0 0-59-10,0 0 60 6,0 0-60-6,0 0 58 6,0 0-58-6,0 0 41 8,0 0-41-8,-130-12 37 8,130 12-37-8,-28 23 37 8,28-23-37-8,-34 24 30 6,34-24-30-6,-33 33 23 10,33-33-23-10,-29 40 22 6,29-40-22-6,-27 53 22 9,27-53-22-9,-24 55 20 6,24-55-20-6,-18 60 15 7,18-60-15-7,-19 55 15 8,19-55-15-8,-11 48 10 8,11-48-10-8,-10 50 13 7,10-50-13-7,-5 55 15 7,5-55-15-7,0 63 22 10,0-63-22-10,0 72 19 8,0-72-19-8,0 75 17 7,0-75-17-7,0 84 19 6,0-84-19-6,5 84 23 11,-5-84-23-11,19 84 22 5,-19-84-22-5,18 93 17 6,-18-93-17-6,17 91 21 8,-17-91-21-8,22 87 9 8,-22-87-9-8,13 82 10 8,-13-82-10-8,11 77 9 5,-11-77-9-5,9 68 5 10,-9-68-5-10,4 69 3 7,-4-69-3-7,6 60 3 9,-6-60-3-9,0 53 1 5,0-53-1-5,0 45 0 9,0-45 0-9,0 32 0 7,0-32 0-7,0 29 0 8,0-29 0-8,0 19 0 6,0-19 0-6,0 13 0 8,0-13 0-8,0 14-1 8,0-14 1-8,0 7 1 8,0-7-1-8,-3 9-1 7,3-9 1-7,-3 3 0 6,3-3 0-6,-4 4 0 10,4-4 0-10,-2 0-2 7,2 0 2-7,-11 0-2 6,11 0 2-6,-10 0-2 8,10 0 2-8,-21 0 0 7,21 0 0-6,-28-4-2 7,28 4 2-8,-27-23-3 6,27 23 3-6,-31-21-2 9,31 21 2-9,-24-21-7 7,24 21 7-7,-24-29-11 9,24 29 11-9,-27-27-18 5,27 27 18-5,-19-27-21 8,19 27 21-8,-24-33-18 8,24 33 18-8,-19-30-16 8,19 30 16-8,-20-30-11 6,20 30 11-6,-14-28-15 8,14 28 15-8,-8-21-5 8,8 21 5-8,-9-13-1 8,9 13 1-8,-7-10-1 7,7 10 1-7,0-5 1 7,0 5-1-7,0 0 0 8,0 0 0-7,0 0 1 6,0 0-1-7,0 0 5 6,0 0-5-6,0 0 26 8,0 0-26-8,0 0 43 7,0 0-43-6,0 9 51 7,0-9-51-8,0 40 32 6,0-40-32-6,16 50 7 8,-16-50-7-8,27 48 22 8,-27-48-22-8,28 50 44 9,-28-50-44-9,30 50 30 6,-30-50-30-6,31 46 34 7,-31-46-34-6,29 48 25 6,-29-48-25-7,27 46 18 8,-27-46-18-8,28 40 18 6,-28-40-18-5,24 37 28 6,-24-37-28-7,23 29 26 9,-23-29-26-9,18 21 18 7,-18-21-18-7,14 15 16 8,-14-15-16-8,10 2 23 6,-10-2-23-6,11 0 24 9,-11 0-24-9,19 0 13 5,-19 0-13-5,28-17 9 7,-28 17-9-5,37-48 0 5,-37 48 0-7,39-69 0 8,-39 69 0-8,35-75 4 8,-35 75-4-8,34-69 9 5,-34 69-9-5,31-63 20 9,-31 63-20-9,24-45 16 7,-24 45-16-6,21-32 10 8,-21 32-10-9,19-22 2 5,-19 22-2-5,15-11 0 8,-15 11 0-8,16 0-1 7,-16 0 1-7,14 0-28 9,-14 0 28-9,12 24-114 5,-12-24 114-5,3 28-221 9,-3-28 221-9,0 36-349 8,0-36 349-8</inkml:trace>
    </iact:actionData>
  </iact:action>
  <iact:action type="add" startTime="12138">
    <iact:property name="dataType"/>
    <iact:actionData xml:id="d2">
      <inkml:trace xmlns:inkml="http://www.w3.org/2003/InkML" xml:id="stk2" contextRef="#ctx0" brushRef="#br0">14064 7360 265 0,'0'0'0'1,"0"0"311"3,0 0-311-4,0 0 31 8,0 0-31-8,0 0 98 8,0 0-98-8,0 0 104 6,0 0-104-6,0 0 89 9,0 0-89-9,0 0 78 7,0 0-78-7,-162-69 55 10,162 69-55-10,-78 0 35 4,78 0-35-4,-92 0 29 8,92 0-29-8,-104 0 27 8,104 0-27-8,-111 20 30 8,111-20-30-8,-120 21 31 7,120-21-31-7,-120 30 23 7,120-30-23-7,-119 39 17 9,119-39-17-9,-110 46 19 7,110-46-19-7,-107 55 12 8,107-55-12-8,-97 67 22 8,97-67-22-8,-85 80 25 9,85-80-25-8,-76 102 29 4,76-102-29-5,-68 117 32 5,68-117-32-3,-48 138 26 5,48-138-26-7,-42 150 38 7,42-150-38-5,-30 162 21 5,30-162-21-7,-18 175 15 6,18-175-15-6,-7 185 18 8,7-185-18-7,0 192 13 5,0-192-13-6,16 194 11 7,-16-194-11-7,67 184 7 8,-67-184-7-8,98 169 0 9,-98-169 0-9,124 153 0 7,-124-153 0-7,149 125 0 8,-149-125 0-8,176 95-5 6,-176-95 5-6,195 53-1 8,-195-53 1-8,210 10 0 9,-210-10 0-9,215-12 0 5,-215 12 0-5,204-96 1 8,-204 96-1-8,184-140 0 8,-184 140 0-8,156-167 2 9,-156 167-2-9,121-196 0 7,-121 196 0-7,84-224 1 5,-84 224-1-3,42-248 0 5,-42 248 0-7,0-274 0 7,0 274 0-5,-13-281-2 5,13 281 2-7,-82-267-4 6,82 267 4-6,-124-241-1 9,124 241 1-9,-156-200-13 7,156 200 13-7,-175-152-34 9,175 152 34-9,-186-110-99 5,186 110 99-5,-74 0-180 8,74 0 180-8,-53 2-398 7,53-2 398-6</inkml:trace>
    </iact:actionData>
  </iact:action>
  <iact:action type="add" startTime="16989">
    <iact:property name="dataType"/>
    <iact:actionData xml:id="d3">
      <inkml:trace xmlns:inkml="http://www.w3.org/2003/InkML" xml:id="stk3" contextRef="#ctx0" brushRef="#br0">29717 2715 279 0,'0'0'0'1,"0"0"68"4,0 0-68-5,0 0 40 8,0 0-40-8,0 0 120 8,0 0-120-8,0 0 80 6,0 0-80-6,0 0 65 9,0 0-65-9,0 0 61 7,0 0-61-7,0 0 60 9,0 0-60-9,0 0 58 6,0 0-58-6,106-91 72 7,-106 91-72-7,-46-10 54 8,46 10-54-8,-79-5 28 8,79 5-28-8,-117 0 45 8,117 0-45-8,-156 0 33 6,156 0-33-6,-186 32 29 9,186-32-29-9,-225 47 20 7,225-47-20-7,-246 59 22 10,246-59-22-10,-259 78 15 5,259-78-15-5,-258 89 12 8,258-89-12-8,-231 104 21 8,231-104-21-8,-202 127 16 6,202-127-16-6,-163 136 21 9,163-136-21-9,-124 153 12 7,124-153-12-7,-89 170 13 8,89-170-13-8,-58 183 17 6,58-183-17-6,-27 194 18 9,27-194-18-9,0 208 11 7,0-208-11-7,20 224 11 9,-20-224-11-9,107 225 5 5,-107-225-5-5,158 222 1 7,-158-222-1-6,213 199 2 7,-213-199-2-8,260 170 0 8,-260-170 0-8,297 140 4 6,-297-140-4-6,319 100 1 8,-319-100-1-8,330 58 3 9,-330-58-3-9,316 8 5 6,-316-8-5-5,299-3 18 6,-299 3-18-6,275-79 12 5,-275 79-12-6,243-120 7 10,-243 120-7-10,212-156 12 6,-212 156-12-6,175-186 41 6,-175 186-41-5,141-225 30 6,-141 225-30-7,98-251 19 8,-98 251-19-8,48-280 24 8,-48 280-24-8,0-290 10 6,0 290-10-6,-17-281 4 9,17 281-4-9,-93-262 0 7,93 262 0-7,-127-227 0 10,127 227 0-10,-154-191 0 4,154 191 0-4,-185-159-1 8,185 159 1-8,-203-131-4 8,203 131 4-8,-240-107-33 8,240 107 33-8,-263-83-91 6,263 83 91-6,-274-63-151 8,274 63 151-8,-102 0-284 9,102 0 284-9</inkml:trace>
    </iact:actionData>
  </iact:action>
  <iact:action type="add" startTime="18190">
    <iact:property name="dataType"/>
    <iact:actionData xml:id="d4">
      <inkml:trace xmlns:inkml="http://www.w3.org/2003/InkML" xml:id="stk4" contextRef="#ctx0" brushRef="#br0">24997 3020 322 0,'0'0'0'1,"0"0"129"4,0 0-129-5,0 0 87 7,0 0-87-7,0 0 146 8,0 0-146-8,-208-10 101 6,208 10-101-6,-137 0 67 9,137 0-67-9,-159 14 51 7,159-14-51-7,-180 27 60 10,180-27-60-10,-197 42 64 4,197-42-64-3,-195 59 41 6,195-59-41-7,-197 79 37 8,197-79-37-8,-184 103 34 8,184-103-34-8,-162 128 41 9,162-128-41-9,-132 149 32 6,132-149-32-6,-106 171 25 8,106-171-25-7,-79 177 19 6,79-177-19-7,-47 178 19 8,47-178-19-8,-11 180 13 6,11-180-13-5,0 187 9 7,0-187-9-7,66 183 2 6,-66-183-2-7,129 173 3 4,-129-173-3-1,173 153 0 3,-173-153 0-6,219 114 0 7,-219-114 0-5,245 74 0 6,-245-74 0-8,268 28 2 5,-268-28-2-5,271-4 4 9,-271 4-4-9,243-89 2 7,-243 89-2-6,225-151 7 7,-225 151-7-7,185-205 10 3,-185 205-10-4,144-254 19 7,-144 254-19-7,106-298 22 10,-106 298-22-10,59-317 19 7,-59 317-19-7,17-320 16 6,-17 320-16-6,0-299 5 8,0 299-5-8,-71-260 0 8,71 260 0-8,-103-213 0 8,103 213 0-8,-134-164 0 8,134 164 0-8,-162-120-2 6,162 120 2-6,-183-77-45 10,183 77 45-10,-216-47-84 7,216 47 84-7,-234-17-134 4,234 17 134-1,-95 4-196 4,95-4 196-7,-77 36-421 6,77-36 421-3</inkml:trace>
    </iact:actionData>
  </iact:action>
  <iact:action type="add" startTime="23909">
    <iact:property name="dataType"/>
    <iact:actionData xml:id="d5">
      <inkml:trace xmlns:inkml="http://www.w3.org/2003/InkML" xml:id="stk5" contextRef="#ctx0" brushRef="#br0">6450 18689 240 0,'0'0'0'2,"0"0"159"2,0 0-159-3,0 0 147 6,0 0-147-6,0 0 160 4,0 0-160-4,0 0 139 6,0 0-139-6,0 0 119 6,0 0-119-6,0 0 91 6,0 0-91-6,0 0 83 4,0 0-83-4,48-24 87 6,-48 24-87-6,44-5 81 6,-44 5-81-6,49-7 79 6,-49 7-79-6,67-8 71 4,-67 8-71-4,83-2 56 6,-83 2-56-6,101-2 47 6,-101 2-47-6,117 0 50 6,-117 0-50-6,141-5 35 4,-141 5-35-4,156 0 37 8,-156 0-37-9,169 0 33 7,-169 0-33-6,172-7 30 6,-172 7-30-7,172-7 13 6,-172 7-13-6,174-17 19 9,-174 17-19-9,180-19 18 7,-180 19-18-7,188-25 13 8,-188 25-13-8,189-24 13 6,-189 24-13-6,184-28 21 8,-184 28-21-8,174-25 19 9,-174 25-19-9,156-19 20 8,-156 19-20-8,149-14 14 5,-149 14-14-5,124-5 16 8,-124 5-16-8,107-5 12 8,-107 5-12-7,90 0 13 6,-90 0-13-7,83 0 8 5,-83 0-8-3,67 0 5 4,-67 0-5-5,49 0 1 7,-49 0-1-7,32 0 5 7,-32 0-5-8,19 0 1 4,-19 0-1-3,5 0 4 7,-5 0-4-8,5 0 5 8,-5 0-5-8,0 0 3 7,0 0-3-6,0 0 2 4,0 0-2-4,0 0 2 7,0 0-2-8,-7 0 0 8,7 0 0-8,-40 13-1 8,40-13 1-7,-58 23-2 3,58-23 2-4,-69 24-1 9,69-24 1-8,-79 10 0 6,79-10 0-7,-104 15-1 8,104-15 1-8,-127 4-1 6,127-4 1-6,-155 0-2 8,155 0 2-8,-174 0-1 8,174 0 1-8,-185 0-1 8,185 0 1-7,-191 0 0 4,191 0 0-5,-205 0 0 8,205 0 0-7,-199 0 1 6,199 0-1-7,-199 0 4 8,199 0-4-8,-198 0 1 7,198 0-1-7,-197 0 7 7,197 0-7-7,-194 0 8 7,194 0-8-7,-176 12 0 9,176-12 0-9,-165 19-2 6,165-19 2-6,-144 19-2 8,144-19 2-8,-124 30 0 8,124-30 0-7,-112 19 0 6,112-19 0-7,-89 24 0 6,89-24 0-6,-59 17-1 9,59-17 1-9,-39 9 0 7,39-9 0-7,-17 5-1 8,17-5 1-8,-6 0-3 6,6 0 3-5,0 0-13 6,0 0 13-7,0 0-10 8,0 0 10-7,23 0-1 6,-23 0 1-6,67 5-9 4,-67-5 9-5,99 0-2 8,-99 0 2-8,120 0 0 8,-120 0 0-8,141 0-2 8,-141 0 2-8,168 0 2 5,-168 0-2-4,187 0 3 8,-187 0-3-9,210-19 2 7,-210 19-2-7,219-10 5 8,-219 10-5-8,224-19 2 6,-224 19-2-6,229-12 11 8,-229 12-11-8,228-13 16 8,-228 13-16-8,237-11 19 9,-237 11-19-9,241-19 28 7,-241 19-28-7,229-12 23 6,-229 12-23-6,219-17 0 8,-219 17 0-8,193-12 0 8,-193 12 0-8,163-8 0 6,-163 8 0-6,141-7 0 8,-141 7 0-8,116-4 0 8,-116 4 0-8,82-12 0 8,-82 12 0-8,52-3 0 6,-52 3 0-6,24-2 0 8,-24 2 0-8,3 0 0 7,-3 0 0-6,0 0 0 6,0 0 0-6,0 0-14 4,0 0 14-4,-9 0-115 7,9 0 115-8,-57 0-196 8,57 0 196-7,-43 2-236 6,43-2 236-7,-52 19-379 6,52-19 379-6</inkml:trace>
    </iact:actionData>
  </iact:action>
  <iact:action type="add" startTime="25551">
    <iact:property name="dataType"/>
    <iact:actionData xml:id="d6">
      <inkml:trace xmlns:inkml="http://www.w3.org/2003/InkML" xml:id="stk6" contextRef="#ctx0" brushRef="#br0">14933 18708 301 0,'0'0'0'1,"0"0"380"5,0 0-380-6,0 0 140 7,0 0-140-7,0 0 168 8,0 0-168-8,0 0 110 7,0 0-110-7,0 0 77 7,0 0-77-7,170-32 75 9,-170 32-75-9,45-4 83 7,-45 4-83-7,58-2 73 9,-58 2-73-9,74 0 76 6,-74 0-76-6,94 0 64 7,-94 0-64-7,104 0 54 8,-104 0-54-8,123 0 39 6,-123 0-39-6,136 0 38 8,-136 0-38-8,136 0 39 8,-136 0-39-8,143 0 38 8,-143 0-38-7,139 0 34 6,-139 0-34-7,143 19 35 9,-143-19-35-9,144 12 26 6,-144-12-26-6,137 14 20 9,-137-14-20-8,136 0 11 2,-136 0-11-2,137 0 9 7,-137 0-9-8,143 0 15 8,-143 0-15-8,142 0 9 8,-142 0-9-8,144 0 9 7,-144 0-9-7,134 0 6 7,-134 0-6-7,124-16 9 7,-124 16-9-6,121-15 5 7,-121 15-5-8,122-14 10 7,-122 14-10-6,118-10 6 5,-118 10-6-6,116-11 6 9,-116 11-6-9,107-6 4 7,-107 6-4-7,90-2 5 7,-90 2-5-6,81 0 7 4,-81 0-7-5,66 0 3 9,-66 0-3-9,58 0 5 8,-58 0-5-8,44 0 0 5,-44 0 0-5,28 0 3 10,-28 0-3-10,14 0 2 7,-14 0-2-7,8 0 3 8,-8 0-3-8,0 0 1 6,0 0-1-6,0 0 0 7,0 0 0-6,0 0 0 6,0 0 0-7,-12 0-2 8,12 0 2-8,-53 12-4 6,53-12 4-5,-80 31-3 6,80-31 3-7,-99 24-1 9,99-24 1-9,-108 20 1 8,108-20-1-8,-126 17-1 7,126-17 1-7,-130 11 1 6,130-11-1-5,-143 2 2 7,143-2-2-7,-163 0 1 6,163 0-1-7,-177 0 2 6,177 0-2-6,-211-7 1 7,211 7-1-7,-225-26 0 8,225 26 0-8,-240-26-3 9,240 26 3-9,-237-23-5 5,237 23 5-5,-231-16-2 10,231 16 2-10,-219-7 0 6,219 7 0-5,-194 0 0 8,194 0 0-9,-177 0 1 4,177 0-1-4,-161 0 0 8,161 0 0-7,-143 0 1 7,143 0-1-8,-126 12 0 8,126-12 0-8,-111 14 0 6,111-14 0-6,-93 22 0 8,93-22 0-8,-82 19-1 8,82-19 1-8,-65 19 0 8,65-19 0-8,-44 17 0 6,44-17 0-6,-28 8-1 7,28-8 1-6,-7 4 0 8,7-4 0-9,0 0 0 7,0 0 0-7,0 7-5 5,0-7 5-5,0 0-9 9,0 0 9-9,35 10-1 8,-35-10 1-8,62 14-8 8,-62-14 8-8,79 5-2 6,-79-5 2-6,95 0 0 9,-95 0 0-9,112 0-1 7,-112 0 1-7,137 0-2 9,-137 0 2-8,151-5 0 3,-151 5 0-4,165-24 4 8,-165 24-4-8,157-19 7 8,-157 19-7-8,149-17 15 8,-149 17-15-8,141-14 25 6,-141 14-25-5,143-10 24 5,-143 10-24-6,146-7 15 9,-146 7-15-9,151 0 0 8,-151 0 0-8,163 0 0 6,-163 0 0-4,172 0 0 3,-172 0 0-5,182 0 0 9,-182 0 0-9,183 0 0 8,-183 0 0-8,172 0 0 6,-172 0 0-6,164 0 0 8,-164 0 0-8,153-7 0 8,-153 7 0-8,148-12 0 8,-148 12 0-8,142-17 0 6,-142 17 0-6,131-7 0 9,-131 7 0-9,115-12 0 7,-115 12 0-7,100 0 0 10,-100 0 0-10,85-4 0 3,-85 4 0-2,72 0 0 7,-72 0 0-8,59 0 0 8,-59 0 0-8,40 0 0 8,-40 0 0-8,22 0 0 6,-22 0 0-6,14 0 0 7,-14 0 0-6,2 0 0 7,-2 0 0-8,0 0 0 7,0 0 0-7,0 0 0 7,0 0 0-6,-28 0 0 5,28 0 0-6,-105 0 0 8,105 0 0-8,-170 0 0 8,170 0 0-8,-235 0 0 7,235 0 0-7,-273 0 0 7,273 0 0-6,-303 11 0 7,303-11 0-8,-329 0 0 8,329 0 0-8,-334 0 0 5,334 0 0-5,-323 0 0 10,323 0 0-10,-284-7 0 6,284 7 0-6,-240-4 0 10,240 4 0-10,-187 0 0 4,187 0 0-4,-148 0 0 9,148 0 0-9,-105 23-105 8,105-23 105-8,0 23-205 7,0-23 205-7,6 30-380 6,-6-30 380-5</inkml:trace>
    </iact:actionData>
  </iact:action>
</iact:actions>
</file>

<file path=ppt/ink/inkAction3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12-11T06:44:24.461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</inkml:brush>
  </inkml:definitions>
  <iact:action type="add" startTime="4317">
    <iact:property name="dataType"/>
    <iact:actionData xml:id="d0">
      <inkml:trace xmlns:inkml="http://www.w3.org/2003/InkML" xml:id="stk0" contextRef="#ctx0" brushRef="#br0">2989 3056 516 0,'0'0'0'5,"0"0"167"-2,0 0-167-3,0 0 77 8,0 0-77-8,0 0 74 5,0 0-74-5,0 0 77 8,0 0-77-8,0 0 56 8,0 0-56-8,0 0 46 9,0 0-46-9,0 0 61 5,0 0-61-5,0 0 69 10,0 0-69-10,13-9 64 6,-13 9-64-6,0 0 48 9,0 0-48-9,0 0 43 5,0 0-43-5,0 16 43 8,0-16-43-8,0 24 32 8,0-24-32-8,0 29 25 8,0-29-25-8,-6 27 16 7,6-27-16-7,-3 26 11 7,3-26-11-7,-4 26 6 10,4-26-6-10,0 24 8 6,0-24-8-6,-1 19 5 8,1-19-5-7,0 16 9 4,0-16-9-5,0 14 5 9,0-14-5-9,0 7 7 7,0-7-7-7,0 6 8 6,0-6-8-6,0 8 6 8,0-8-6-8,0 3 7 8,0-3-7-8,0 6 10 8,0-6-10-8,0 6 16 5,0-6-16-4,0 7 4 8,0-7-4-9,5 9 4 7,-5-9-4-7,13 7 3 9,-13-7-3-9,10 10 3 5,-10-10-3-5,14 5 8 8,-14-5-8-8,11 5 3 8,-11-5-3-8,10 3 5 8,-10-3-5-8,13 4 2 8,-13-4-2-8,11 0 5 6,-11 0-5-6,16 0 0 9,-16 0 0-9,21 0-1 7,-21 0 1-7,24 0-1 6,-24 0 1-4,21-17 0 4,-21 17 0-6,24-14-1 8,-24 14 1-8,25-17 0 8,-25 17 0-8,24-12 0 6,-24 12 0-6,20-9 1 12,-20 9-1-12,25-10 0 6,-25 10 0-5,23-7 1 4,-23 7-1-5,17-3 1 8,-17 3-1-8,15-3 1 8,-15 3-1-7,13-4 0 5,-13 4 0-5,11 0 0 7,-11 0 0-8,6 0 1 5,-6 0-1-5,10 0 1 8,-10 0-1-8,13 0 1 7,-13 0-1-7,8 16 1 8,-8-16-1-6,13 30 3 3,-13-30-3-5,8 38 8 8,-8-38-8-8,10 41 3 9,-10-41-3-9,3 46 4 7,-3-46-4-7,1 47 2 9,-1-47-2-9,0 49 5 4,0-49-5-3,0 43 3 6,0-43-3-7,0 38 1 9,0-38-1-9,0 28-1 5,0-28 1-5,0 20 1 9,0-20-1-9,0 7 0 7,0-7 0-7,0 3 1 8,0-3-1-8,0 0-1 7,0 0 1-7,0 0-2 9,0 0 2-9,0 0-9 6,0 0 9-6,0-17-17 10,0 17 17-10,0-36-1 5,0 36 1-5,0-46-1 7,0 46 1-6,0-48-2 8,0 48 2-9,9-55-3 6,-9 55 3-5,7-58-7 5,-7 58 7-6,10-57-6 8,-10 57 6-8,12-49-4 9,-12 49 4-9,13-40 0 7,-13 40 0-7,14-34-1 6,-14 34 1-6,17-22 0 8,-17 22 0-7,20-17 1 6,-20 17-1-7,18-10 0 8,-18 10 0-8,26-11 2 6,-26 11-2-5,26-9 2 5,-26 9-2-6,27-5 9 9,-27 5-9-9,35-7 10 8,-35 7-10-8,39-8 8 6,-39 8-8-6,42-2 11 10,-42 2-11-10,42 0 17 5,-42 0-17-5,47 0 23 10,-47 0-23-10,49 0 25 4,-49 0-25-3,51 0 23 7,-51 0-23-8,55 0 22 7,-55 0-22-7,48 0 22 8,-48 0-22-8,49 0 24 7,-49 0-24-7,42 6 14 8,-42-6-14-8,40 4 11 8,-40-4-11-8,34 0 14 8,-34 0-14-8,29 0 6 7,-29 0-6-7,29 0 4 7,-29 0-4-7,24 0 3 8,-24 0-3-8,22 0 0 8,-22 0 0-8,26-20 0 5,-26 20 0-4,21-30-2 6,-21 30 2-7,15-37 0 8,-15 37 0-6,9-38-3 5,-9 38 3-7,10-32-2 5,-10 32 2-5,4-28-9 10,-4 28 9-10,5-19-38 6,-5 19 38-6,6-11-78 9,-6 11 78-9,9-2-106 5,-9 2 106-4,4 0-191 6,-4 0 191-7,1 0-324 9,-1 0 324-9</inkml:trace>
    </iact:actionData>
  </iact:action>
  <iact:action type="add" startTime="5871">
    <iact:property name="dataType"/>
    <iact:actionData xml:id="d1">
      <inkml:trace xmlns:inkml="http://www.w3.org/2003/InkML" xml:id="stk1" contextRef="#ctx0" brushRef="#br0">11126 2901 174 0,'0'0'0'2,"0"0"360"2,0 0-360-4,0 0 101 8,0 0-101-7,0 0 107 6,0 0-107-6,0 0 79 4,0 0-79-5,0 0 54 7,0 0-54-6,0 0 48 6,0 0-48-7,0 0 52 8,0 0-52-8,-51 146 44 6,51-146-44-6,-3 26 45 8,3-26-45-8,0 24 26 10,0-24-26-10,0 19 34 7,0-19-34-7,0 15 30 5,0-15-30-5,0 14 30 8,0-14-30-8,0 10 33 8,0-10-33-8,0 14 28 8,0-14-28-8,10 14 20 6,-10-14-20-5,20 12 19 8,-20-12-19-9,28 7 17 6,-28-7-17-6,24 6 9 10,-24-6-9-10,30 0 5 4,-30 0-5-4,35 0 4 10,-35 0-4-10,32 0 3 6,-32 0-3-6,34 0 3 9,-34 0-3-9,28 0 4 5,-28 0-4-4,29 0 7 8,-29 0-7-9,22 0 10 7,-22 0-10-6,14 0 11 5,-14 0-11-6,10 0 16 8,-10 0-16-8,6 0 24 7,-6 0-24-7,1 0 28 9,-1 0-28-8,6 0 27 4,-6 0-27-5,3 4 26 8,-3-4-26-8,0 31 9 7,0-31-9-7,0 42 5 8,0-42-5-8,0 49 1 7,0-49-1-7,0 51 2 6,0-51-2-5,0 55 0 7,0-55 0-8,0 55 1 8,0-55-1-8,-13 51 1 8,13-51-1-8,-15 46 0 6,15-46 0-6,-12 42 1 9,12-42-1-8,-10 30 1 5,10-30-1-6,-8 16 0 10,8-16 0-10,-4 11-1 4,4-11 1-4,-3 4 0 7,3-4 0-7,0 0 0 9,0 0 0-9,0 0-1 7,0 0 1-7,0 0-4 7,0 0 4-6,0-12-22 6,0 12 22-7,0-38-10 10,0 38 10-10,10-44-1 6,-10 44 1-5,18-43 0 4,-18 43 0-4,21-46 0 6,-21 46 0-7,23-47 1 8,-23 47-1-8,22-49 0 8,-22 49 0-8,21-55 0 5,-21 55 0-5,24-61 0 9,-24 61 0-9,19-57 1 8,-19 57-1-8,18-52 0 9,-18 52 0-8,18-46 0 3,-18 46 0-4,19-33 0 9,-19 33 0-9,18-27 2 7,-18 27-2-7,24-19 9 8,-24 19-9-8,26-15 6 5,-26 15-6-4,29-11 14 7,-29 11-14-8,35-4 11 8,-35 4-11-8,47-4 12 8,-47 4-12-8,52-2 8 6,-52 2-8-6,55-3 8 8,-55 3-8-8,64 0 6 8,-64 0-6-7,69 0 6 6,-69 0-6-7,80 0 3 6,-80 0-3-6,82 0 11 7,-82 0-11-6,94 0 17 6,-94 0-17-7,95 0 17 8,-95 0-17-8,97 0 10 7,-97 0-10-7,86 9 14 8,-86-9-14-7,82 4 17 6,-82-4-17-7,78 9 10 8,-78-9-10-8,65 2 9 6,-65-2-9-6,60 0 15 10,-60 0-15-10,54 0 9 5,-54 0-9-5,49 0 4 10,-49 0-4-10,45 0 5 5,-45 0-5-5,43 0 2 8,-43 0-2-8,36-2 1 8,-36 2-1-8,34-9 1 7,-34 9-1-6,27-13 1 6,-27 13-1-7,25-17-1 6,-25 17 1-6,19-17 0 10,-19 17 0-10,11-16-1 6,-11 16 1-6,10-13-6 8,-10 13 6-8,3-11-26 7,-3 11 26-7,2-2-59 8,-2 2 59-8,0 0-101 7,0 0 101-5,0 0-184 2,0 0 184-3,0 4-208 7,0-4 208-8,0 26-696 8,0-26 696-8</inkml:trace>
    </iact:actionData>
  </iact:action>
  <iact:action type="add" startTime="8751">
    <iact:property name="dataType"/>
    <iact:actionData xml:id="d2">
      <inkml:trace xmlns:inkml="http://www.w3.org/2003/InkML" xml:id="stk2" contextRef="#ctx0" brushRef="#br1">5419 5417 734 0,'0'0'0'2,"0"0"195"2,0 0-195-4,0 0 142 7,0 0-142-7,0 0 114 8,0 0-114-8,0 0 99 8,0 0-99-8,0 0 96 6,0 0-96-6,0 0 90 10,0 0-90-10,0 0 78 6,0 0-78-6,0-36 65 6,0 36-65-6,16-24 69 8,-16 24-69-8,27-26 61 8,-27 26-61-8,31-37 52 7,-31 37-52-7,42-43 43 7,-42 43-43-6,52-46 38 7,-52 46-38-7,58-53 36 6,-58 53-36-7,63-49 25 9,-63 49-25-9,67-49 26 5,-67 49-26-5,73-44 27 8,-73 44-27-8,76-47 26 10,-76 47-26-10,82-43 14 5,-82 43-14-3,82-48 17 4,-82 48-17-6,86-51 0 7,-86 51 0-7,82-57 0 10,-82 57 0-10,81-65 0 6,-81 65 0-3,79-72 0 2,-79 72 0-5,74-68 0 6,-74 68 0-5,63-63 0 9,-63 63 0-10,58-52 0 5,-58 52 0-4,52-41 0 5,-52 41 0-3,40-33 0 2,-40 33 0-5,36-24 0 7,-36 24 0-7,29-19 0 8,-29 19 0-8,22-17 0 6,-22 17 0-6,19-12 0 8,-19 12 0-8,9-5 0 7,-9 5 0-7,3-8 0 9,-3 8 0-9,2-4 0 6,-2 4 0-5,0-2 0 6,0 2 0-7,0 0 0 8,0 0 0-8,0-2 0 7,0 2 0-7,0 0 0 8,0 0 0-8,0 0 0 6,0 0 0-6,0 0 0 9,0 0 0-8,0 0 0 5,0 0 0-6,0 0 0 7,0 0 0-7,0 0 0 7,0 0 0-7,0 0 0 9,0 0 0-9,0 0 0 6,0 0 0-6,0 0 0 7,0 0 0-7,0 0 0 8,0 0 0-8,0 0 0 8,0 0 0-8,0 0 0 8,0 0 0-8,0 0 0 6,0 0 0-6,0 0 0 8,0 0 0-8,0 0 0 8,0 0 0-8,0 0 0 9,0 0 0-9,0 0 0 5,0 0 0-5,0 0 0 10,0 0 0-10,0 0 0 6,0 0 0-6,0 0 0 6,0 0 0-6,0 0 0 8,0 0 0-8,0 0 0 8,0 0 0-8,0 0 0 8,0 0 0-8,0 0 0 8,0 0 0-8,0 0 0 7,0 0 0-7,0 0 0 7,0 0 0-7,0-3 0 9,0 3 0-9,0-8 0 7,0 8 0-7,14-5 0 6,-14 5 0-6,8-3 0 8,-8 3 0-8,6 0 0 8,-6 0 0-8,0-4 0 8,0 4 0-8,0 0 0 6,0 0 0-6,0 0 0 8,0 0 0-8,0-2 0 8,0 2 0-8,0 0 0 8,0 0 0-8,0 0 0 6,0 0 0-6,0 0 0 8,0 0 0-7,0 0 0 6,0 0 0-7,-3 0 0 8,3 0 0-7,-30 0-3 4,30 0 3-5,-52 0-1 8,52 0 1-8,-60 0 0 9,60 0 0-9,-71 9 4 8,71-9-4-8,-69 13 0 7,69-13 0-7,-72 19-3 6,72-19 3-6,-59 15 0 10,59-15 0-10,-50 13 3 7,50-13-3-7,-38 8 0 7,38-8 0-7,-25 5 0 7,25-5 0-7,-18 6 0 8,18-6 0-8,-9 0 0 8,9 0 0-8,-3 0-3 5,3 0 3-5,-4 0-3 9,4 0 3-9,0 0-2 7,0 0 2-7,0 0-6 6,0 0 6-4,0 0-2 4,0 0 2-6,0 0-14 10,0 0 14-10,0 0-9 6,0 0 9-6,20 0-6 8,-20 0 6-8,39-11 0 6,-39 11 0-6,48-17 1 8,-48 17-1-8,52-14 1 9,-52 14-1-9,58-10 1 8,-58 10-1-8,55-9 1 7,-55 9-1-7,54-5 1 6,-54 5-1-6,49-3 0 10,-49 3 0-9,43 0 1 4,-43 0-1-5,35 0 1 6,-35 0-1-6,31 0 2 8,-31 0-2-8,22 0 1 9,-22 0-1-9,15 0 3 7,-15 0-3-6,12 6 8 5,-12-6-8-6,13 20 10 8,-13-20-10-8,6 30 10 7,-6-30-10-7,2 34 4 9,-2-34-4-9,0 42 0 5,0-42 0-4,0 47 0 6,0-47 0-6,0 49 0 6,0-49 0-6,0 49 0 8,0-49 0-9,0 43 0 4,0-43 0-3,0 36 0 6,0-36 0-7,-2 24 0 9,2-24 0-9,-3 17 0 8,3-17 0-8,-3 9 0 6,3-9 0-6,-4 5-31 7,4-5 31-7,0 0-57 9,0 0 57-9,0 0-100 7,0 0 100-7,12-8-130 6,-12 8 130-6,34-44-181 8,-34 44 181-8,28-52-250 8,-28 52 250-6,12-28-322 4,-12 28 322-6,4-27-961 6,-4 27 961-6</inkml:trace>
    </iact:actionData>
  </iact:action>
  <iact:action type="add" startTime="9937">
    <iact:property name="dataType"/>
    <iact:actionData xml:id="d3">
      <inkml:trace xmlns:inkml="http://www.w3.org/2003/InkML" xml:id="stk3" contextRef="#ctx0" brushRef="#br1">7103 3536 580 0,'0'0'0'1,"0"0"127"2,0 0-127-2,0 0 86 6,0 0-86-7,0 0 108 7,0 0-108-7,0 0 79 9,0 0-79-9,0 0 75 5,0 0-75-5,0 0 61 9,0 0-61-9,-111 19 42 8,111-19-42-8,-49 27 49 9,49-27-49-9,-48 33 48 5,48-33-48-5,-44 39 49 7,44-39-49-7,-35 43 49 9,35-43-49-9,-29 49 47 7,29-49-47-7,-15 50 39 9,15-50-39-9,0 46 29 5,0-46-29-5,0 40 30 10,0-40-30-10,10 39 28 7,-10-39-28-7,48 28 25 8,-48-28-25-8,58 22 14 5,-58-22-14-5,64 10 10 8,-64-10-10-7,62 3 13 6,-62-3-13-7,60 0 11 9,-60 0-11-9,50 0 1 7,-50 0-1-7,43-16 5 7,-43 16-5-7,31-33 0 8,-31 33 0-8,25-44 0 8,-25 44 0-6,17-49-2 3,-17 49 2-5,7-52-1 7,-7 52 1-7,0-54-6 8,0 54 6-7,0-58-12 6,0 58 12-7,-15-50-18 6,15 50 18-6,-31-44-26 8,31 44 26-7,-34-24-41 6,34 24 41-7,-35-11-104 7,35 11 104-6,-40 0-157 4,40 0 157-5,-15 0-253 10,15 0 253-10,-20 0-782 7,20 0 782-7</inkml:trace>
    </iact:actionData>
  </iact:action>
  <iact:action type="add" startTime="11077">
    <iact:property name="dataType"/>
    <iact:actionData xml:id="d4">
      <inkml:trace xmlns:inkml="http://www.w3.org/2003/InkML" xml:id="stk4" contextRef="#ctx0" brushRef="#br1">12866 5373 648 0,'0'0'0'2,"0"0"137"-1,0 0-137 1,0 0 138 4,0 0-138-6,0 0 131 9,0 0-131-9,0 0 76 7,0 0-76-7,0 0 58 6,0 0-58-6,0 0 57 8,0 0-57-8,0 0 53 8,0 0-53-8,-32 27 50 7,32-27-50-6,0-29 120 5,0 29-120-6,25-31 85 8,-25 31-85-8,34-32 94 8,-34 32-94-8,45-38 79 8,-45 38-79-8,55-45 58 6,-55 45-58-6,64-46 45 10,-64 46-45-10,76-52 34 6,-76 52-34-6,82-54 33 9,-82 54-33-9,84-57 30 6,-84 57-30-6,89-64 27 8,-89 64-27-8,90-64 24 7,-90 64-24-7,91-72 21 8,-91 72-21-6,90-79 13 4,-90 79-13-6,93-83 17 6,-93 83-17-5,93-89 10 7,-93 89-10-7,98-94 9 5,-98 94-9-6,90-90 0 7,-90 90 0-7,87-83 0 8,-87 83 0-8,78-73 0 7,-78 73 0-7,60-57 0 8,-60 57 0-7,53-48 0 5,-53 48 0-6,42-37 0 9,-42 37 0-9,32-28 0 8,-32 28 0-8,29-22 0 8,-29 22 0-7,18-13 0 2,-18 13 0-3,11-8 0 9,-11 8 0-9,4-4 0 7,-4 4 0-7,0 0 0 11,0 0 0-10,0 0 0 3,0 0 0-4,0 0 0 6,0 0 0-5,0 0 0 6,0 0 0-7,0 0 0 8,0 0 0-7,0 0 0 6,0 0 0-7,-25 0 0 7,25 0 0-7,-41 0 0 10,41 0 0-10,-46 0 0 6,46 0 0-6,-50 0 0 5,50 0 0-5,-48 4 0 10,48-4 0-10,-48 12 0 7,48-12 0-7,-46 9 0 8,46-9 0-8,-52 14 0 8,52-14 0-8,-48 11 0 6,48-11 0-6,-47 14 0 7,47-14 0-7,-39 14 0 8,39-14 0-7,-30 7 0 4,30-7 0-5,-18 10 0 9,18-10 0-9,-13 1 0 7,13-1 0-7,-3 0 0 9,3 0 0-9,0 0 0 6,0 0 0-6,0 0-7 7,0 0 7-7,0 0-21 8,0 0 21-8,0 0-19 8,0 0 19-7,37 0-5 6,-37 0 5-7,53 0 0 6,-53 0 0-6,70-1 0 8,-70 1 0-8,67-14 0 8,-67 14 0-8,69-12 1 7,-69 12-1-7,64-14 0 8,-64 14 0-8,51-8 2 8,-51 8-2-7,38-5 2 5,-38 5-2-6,29 0 3 6,-29 0-3-5,21 0 1 6,-21 0-1-7,16 0 8 9,-16 0-8-9,14 0 5 7,-14 0-5-7,7 16 6 6,-7-16-6-6,3 25 5 9,-3-25-5-8,0 29 5 5,0-29-5-5,0 38 3 6,0-38-3-7,0 44 3 6,0-44-3-6,-13 50 2 9,13-50-2-9,-18 45 1 8,18-45-1-7,-20 37-1 5,20-37 1-4,-10 27-1 5,10-27 1-7,-12 16-1 6,12-16 1-5,-6 12-20 8,6-12 20-8,-7 5-36 4,7-5 36-5,0 0-67 5,0 0 67-4,0 0-123 6,0 0 123-7,0 0-175 8,0 0 175-8,0-33-181 8,0 33 181-8,0-51-170 6,0 51 170-6,0-29-278 8,0 29 278-8,0-27-614 8,0 27 614-8</inkml:trace>
    </iact:actionData>
  </iact:action>
  <iact:action type="add" startTime="12151">
    <iact:property name="dataType"/>
    <iact:actionData xml:id="d5">
      <inkml:trace xmlns:inkml="http://www.w3.org/2003/InkML" xml:id="stk5" contextRef="#ctx0" brushRef="#br1">14447 3410 606 0,'0'0'0'2,"0"0"234"1,0 0-234-3,0 0 187 4,0 0-187-1,167-22 136 3,-167 22-136-6,56-5 93 8,-56 5-93-8,62-6 79 8,-62 6-79-8,60-4 81 5,-60 4-81-5,59 0 66 8,-59 0-66-8,55 0 49 8,-55 0-49-8,45 0 41 8,-45 0-41-8,37 0 38 7,-37 0-38-6,28 0 32 6,-28 0-32-7,18 0 30 7,-18 0-30-7,4 0 24 9,-4 0-24-9,5 0 17 6,-5 0-17-6,0 0 17 7,0 0-17-6,0 0 3 7,0 0-3-8,-6 0 2 7,6 0-2-7,-49 0 4 7,49 0-4-7,-71 0 5 7,71 0-5-7,-85 0 1 9,85 0-1-9,-87 4 5 10,87-4-5-10,-92 11 1 7,92-11-1-7,-81 12 0 7,81-12 0-7,-71 13-2 7,71-13 2-7,-54 10-1 7,54-10 1-7,-46 11-1 6,46-11 1-4,-30 8 0 4,30-8 0-5,-18 4-1 6,18-4 1-7,-7 2 1 7,7-2-1-5,-4 0-1 2,4 0 1-4,0 0-1 9,0 0 1-9,0 0-1 7,0 0 1-7,0 0-6 9,0 0 6-9,25 0 0 7,-25 0 0-7,47 0 1 6,-47 0-1-3,63 0 2 2,-63 0-2-5,64-6 2 8,-64 6-2-8,67-8 2 8,-67 8-2-7,62-5 5 4,-62 5-5-4,55-6 5 7,-55 6-5-7,50-2 4 5,-50 2-4-6,36-5 6 6,-36 5-6-6,29 0 14 8,-29 0-14-8,14-3 18 8,-14 3-18-8,8 0 21 8,-8 0-21-8,4 0 17 6,-4 0-17-6,0 0 14 9,0 0-14-9,0 0 10 7,0 0-10-7,0 0 5 9,0 0-5-9,-5 0 8 5,5 0-8-5,-41 0 1 10,41 0-1-10,-55 0 1 6,55 0-1-6,-62 8 1 9,62-8-1-9,-58 5 0 6,58-5 0-6,-52 3-1 7,52-3 1-5,-43 4-3 5,43-4 3-7,-32 0-1 7,32 0 1-6,-17 1-1 6,17-1 1-7,-11 0-3 6,11 0 3-6,-3 0-4 8,3 0 4-8,0 0 0 8,0 0 0-8,0 0-1 7,0 0 1-7,0 0 0 7,0 0 0-7,14 4 0 11,-14-4 0-10,44 4 1 3,-44-4-1-3,53 6 2 4,-53-6-2-5,57 5 0 8,-57-5 0-7,53 4 3 6,-53-4-3-7,44 0 2 8,-44 0-2-8,38 0 4 6,-38 0-4-6,28 0 1 10,-28 0-1-10,12 0 2 6,-12 0-2-6,10 0 0 10,-10 0 0-10,2 0-1 4,-2 0 1-4,0 0-1 8,0 0 1-7,0 0-2 6,0 0 2-7,0 0-1 8,0 0 1-8,0 0-4 7,0 0 4-7,-31 0 0 7,31 0 0-7,-39 0 2 9,39 0-2-9,-40 0 1 7,40 0-1-7,-35 0 0 7,35 0 0-5,-27 0 0 3,27 0 0-5,-19 0 0 8,19 0 0-8,-16 0-15 8,16 0 15-8,-7 0-29 6,7 0 29-6,0 0-57 8,0 0 57-8,0 0-80 8,0 0 80-8,0 15-133 9,0-15 133-9,13 17-227 5,-13-17 227-5,14 3-277 10,-14-3 277-10,22 3-890 6,-22-3 890-6</inkml:trace>
    </iact:actionData>
  </iact:action>
  <iact:action type="add" startTime="13242">
    <iact:property name="dataType"/>
    <iact:actionData xml:id="d6">
      <inkml:trace xmlns:inkml="http://www.w3.org/2003/InkML" xml:id="stk6" contextRef="#ctx0" brushRef="#br1">15277 2961 362 0,'0'0'0'1,"0"0"295"6,0 0-295-6,0 0 189 4,0 0-189-5,0 0 178 8,0 0-178-8,0 0 100 7,0 0-100-7,0 0 81 8,0 0-81-8,0 0 77 7,0 0-77-7,0 0 71 9,0 0-71-9,163-39 57 6,-163 39-57-6,38-1 54 7,-38 1-54-7,46-4 40 8,-46 4-40-8,45-3 28 8,-45 3-28-8,45 0 21 7,-45 0-21-7,46 0 16 7,-46 0-16-6,43 0 5 7,-43 0-5-8,35 0 0 8,-35 0 0-8,31 0 0 6,-31 0 0-6,24 0 0 7,-24 0 0-7,13 0-19 8,-13 0 19-8,10 0-37 9,-10 0 37-9,0 0-77 5,0 0 77-5,0 0-126 8,0 0 126-8,0 0-149 9,0 0 149-9,0 0-235 8,0 0 235-8,-16 0-296 5,16 0 296-5,-15 0-561 8,15 0 561-8</inkml:trace>
    </iact:actionData>
  </iact:action>
  <iact:action type="add" startTime="13596">
    <iact:property name="dataType"/>
    <iact:actionData xml:id="d7">
      <inkml:trace xmlns:inkml="http://www.w3.org/2003/InkML" xml:id="stk7" contextRef="#ctx0" brushRef="#br1">15498 2958 298 0,'0'0'0'1,"0"0"222"3,0 0-222-4,0 0 116 7,0 0-116-7,0 0 116 8,0 0-116-8,0 0 65 8,0 0-65-8,0 0 61 7,0 0-61-7,0 0 40 7,0 0-40-7,-20 146 37 9,20-146-37-9,-1 27 43 7,1-27-43-7,0 24 43 7,0-24-43-7,0 24 33 7,0-24-33-7,0 21 18 8,0-21-18-8,0 19 7 8,0-19-7-8,0 10 4 6,0-10-4-6,0 9 0 8,0-9 0-8,10 0-9 8,-10 0 9-8,15 0-24 9,-15 0 24-9,17 0-62 5,-17 0 62-5,16-7-104 9,-16 7 104-9,18-21-159 8,-18 21 159-8,3-15-213 7,-3 15 213-7,3-12-312 7,-3 12 312-7</inkml:trace>
    </iact:actionData>
  </iact:action>
  <iact:action type="add" startTime="13873">
    <iact:property name="dataType"/>
    <iact:actionData xml:id="d8">
      <inkml:trace xmlns:inkml="http://www.w3.org/2003/InkML" xml:id="stk8" contextRef="#ctx0" brushRef="#br1">15679 2893 385 0,'0'0'0'0,"0"0"176"8,0 0-176-7,0 0 162 3,0 0-162-3,0 0 75 6,0 0-75-7,0 0 71 6,0 0-71-6,0 0 68 8,0 0-68-5,0 0 45 3,0 0-45-6,27 108 44 7,-27-108-44-4,2 36 31 2,-2-36-31-5,2 36 17 7,-2-36-17-7,8 39 12 9,-8-39-12-9,3 33 3 7,-3-33-3-7,1 24 0 5,-1-24 0-4,5 22 0 6,-5-22 0-7,3 11-3 9,-3-11 3-9,7 8-28 7,-7-8 28-7,1 2-81 8,-1-2 81-8,4 0-150 7,-4 0 150-7,0 0-220 8,0 0 220-8,3 0-406 8,-3 0 406-7</inkml:trace>
    </iact:actionData>
  </iact:action>
  <iact:action type="add" startTime="14203">
    <iact:property name="dataType"/>
    <iact:actionData xml:id="d9">
      <inkml:trace xmlns:inkml="http://www.w3.org/2003/InkML" xml:id="stk9" contextRef="#ctx0" brushRef="#br1">16213 2868 323 0,'0'0'0'2,"0"0"183"1,0 0-183-3,0 0 158 9,0 0-158-9,0 0 137 7,0 0-137-7,0 0 121 7,0 0-121-7,0 0 101 7,0 0-101-7,0 0 33 9,0 0-33-9,40 63 29 7,-40-63-29-7,-35 58 43 7,35-58-43-7,-43 67 31 7,43-67-31-7,-55 77 39 8,55-77-39-8,-59 82 28 9,59-82-28-9,-66 85 25 5,66-85-25-5,-68 83 17 8,68-83-17-8,-58 79 9 8,58-79-9-8,-51 70 4 9,51-70-4-9,-41 59 1 6,41-59-1-6,-29 41 0 8,29-41 0-8,-21 27-2 7,21-27 2-7,-13 13-9 8,13-13 9-8,-6 0-32 8,6 0 32-8,0 0-70 6,0 0 70-6,0-8-136 8,0 8 136-8,0-41-133 8,0 41 133-8,22-43-194 7,-22 43 194-7,15-25-277 7,-15 25 277-7</inkml:trace>
    </iact:actionData>
  </iact:action>
  <iact:action type="add" startTime="14549">
    <iact:property name="dataType"/>
    <iact:actionData xml:id="d10">
      <inkml:trace xmlns:inkml="http://www.w3.org/2003/InkML" xml:id="stk10" contextRef="#ctx0" brushRef="#br1">16119 3366 438 0,'0'0'0'1,"0"0"153"3,0 0-153-4,0 0 168 7,0 0-168-7,0 0 111 7,0 0-111-7,0 0 68 8,0 0-68-8,0 0 82 8,0 0-82-8,0 0 69 6,0 0-69-6,183 7 50 9,-183-7-50-9,30 17 40 7,-30-17-40-7,27 23 41 9,-27-23-41-9,21 25 47 5,-21-25-47-5,22 27 38 8,-22-27-38-8,12 27 34 8,-12-27-34-8,7 27 18 8,-7-27-18-8,0 30 8 6,0-30-8-6,0 28 4 8,0-28-4-5,0 32 0 3,0-32 0-6,-22 33-1 7,22-33 1-7,-45 28 0 7,45-28 0-7,-43 21-2 7,43-21 2-7,-48 15-3 9,48-15 3-9,-45 5-4 7,45-5 4-7,-39 0-13 7,39 0 13-7,-31 0-18 7,31 0 18-7,-19 0-30 9,19 0 30-9,-9 0-30 8,9 0 30-7,0-5-30 4,0 5 30-5,0-15-10 8,0 15 10-8,0-8 0 7,0 8 0-7,27-5 2 9,-27 5-2-8,35 0 5 4,-35 0-5-5,44 0 5 8,-44 0-5-8,47 0 11 8,-47 0-11-8,53 8 15 8,-53-8-15-8,45 21 6 6,-45-21-6-6,45 19 4 7,-45-19-4-5,37 17 0 5,-37-17 0-7,24 14 0 7,-24-14 0-6,23 12-13 5,-23-12 13-6,11 10-40 7,-11-10 40-6,3 8-118 8,-3-8 118-9,0 0-241 6,0 0 241-5,0 3-514 6,0-3 514-7</inkml:trace>
    </iact:actionData>
  </iact:action>
  <iact:action type="add" startTime="26954">
    <iact:property name="dataType"/>
    <iact:actionData xml:id="d11">
      <inkml:trace xmlns:inkml="http://www.w3.org/2003/InkML" xml:id="stk11" contextRef="#ctx0" brushRef="#br0">352 17428 233 0,'0'0'0'1,"0"0"201"4,0 0-201-5,0 0 121 7,0 0-121-7,0 0 115 6,0 0-115-6,0 0 110 7,0 0-110-7,0 0 115 9,0 0-115-8,0 0 98 5,0 0-98-6,0 0 95 6,0 0-95-6,-26 6 94 8,26-6-94-8,0 0 91 10,0 0-91-10,0 0 95 4,0 0-95-3,0 0 64 6,0 0-64-7,0 0 75 9,0 0-75-9,0 0 89 7,0 0-89-7,16 0 72 9,-16 0-72-9,49 0 36 5,-49 0-36-2,72 0 42 3,-72 0-42-5,97-19 33 5,-97 19-33-6,123-35 25 11,-123 35-25-11,140-53 25 6,-140 53-25-6,153-54 22 6,-153 54-22-4,160-52 19 5,-160 52-19-7,156-44 20 8,-156 44-20-7,154-35 30 2,-154 35-30-1,137-28 23 5,-137 28-23-7,127-22 22 8,-127 22-22-7,113-17 13 4,-113 17-13-5,94-10 16 8,-94 10-16-8,76-6 13 9,-76 6-13-9,58-1 11 8,-58 1-11-8,40 0 10 7,-40 0-10-7,18-7 8 6,-18 7-8-6,4 0 6 8,-4 0-6-8,0 0 5 7,0 0-5-7,0 0 0 6,0 0 0-6,0 0 0 8,0 0 0-5,0 0 0 3,0 0 0-6,-38 7 0 8,38-7 0-8,-73 27 0 8,73-27 0-8,-113 32 0 7,113-32 0-7,-147 25 0 8,147-25 0-8,-169 19 0 7,169-19 0-7,-188 13 0 5,188-13 0-4,-190 11 0 7,190-11 0-8,-175 5 0 7,175-5 0-7,-158 12 0 9,158-12 0-9,-134 15 0 7,134-15 0-6,-115 23 0 6,115-23 0-7,-102 29 0 6,102-29 0-6,-87 27 0 10,87-27 0-10,-65 23 0 6,65-23 0-6,-47 17 0 6,47-17 0-6,-28 13 0 8,28-13 0-8,-11 6 0 8,11-6 0-8,-5 0 0 8,5 0 0-8,0 0 0 6,0 0 0-6,0 0-10 8,0 0 10-8,9 0-12 8,-9 0 12-8,62-3-9 8,-62 3 9-8,90-14-2 6,-90 14 2-6,120-13-5 10,-120 13 5-10,126-17-1 6,-126 17 1-6,132-12-2 9,-132 12 2-9,131-12-1 5,-131 12 1-4,124-5-1 6,-124 5 1-7,119-10-1 9,-119 10 1-9,110-4 1 7,-110 4-1-7,100-6 0 6,-100 6 0-6,88-9 1 8,-88 9-1-8,76-2 1 9,-76 2-1-9,66-2 2 7,-66 2-2-7,59-6 1 7,-59 6-1-7,43 0 1 8,-43 0-1-8,29-6 1 7,-29 6-1-6,16 0 9 7,-16 0-9-8,10 0 2 5,-10 0-2-2,2-1 4 3,-2 1-4-6,0 0 2 7,0 0-2-7,0 0 1 9,0 0-1-9,-7 0 1 5,7 0-1-5,-70 0 2 10,70 0-2-10,-110 0 3 6,110 0-3-6,-147 0 2 7,147 0-2-7,-162 0 2 8,162 0-2-8,-164 1 2 7,164-1-2-5,-149 12 1 4,149-12-1-5,-127 19 0 5,127-19 0-6,-103 14 2 8,103-14-2-8,-83 17 3 7,83-17-3-7,-65 9 0 9,65-9 0-9,-43 14 0 6,43-14 0-6,-22 6 0 7,22-6 0-7,-10 0 0 9,10 0 0-9,0 0-4 7,0 0 4-7,0 0-1 8,0 0 1-8,31 0-7 6,-31 0 7-4,64-22-2 4,-64 22 2-6,97-24-2 8,-97 24 2-8,130-20-1 9,-130 20 1-9,163-19-2 5,-163 19 2-5,184-23-2 9,-184 23 2-8,186-17 0 6,-186 17 0-7,163-15 0 9,-163 15 0-9,134-14 1 5,-134 14-1-5,103-5 1 7,-103 5-1-7,79-2 5 9,-79 2-5-9,62-3 0 5,-62 3 0-5,40 0 3 9,-40 0-3-9,21 0 0 7,-21 0 0-7,8 0 4 9,-8 0-4-9,0 0 7 7,0 0-7-7,0 0 0 7,0 0 0-7,-24 0 0 7,24 0 0-7,-88 0 0 8,88 0 0-8,-137 5 0 7,137-5 0-7,-169 19 0 7,169-19 0-5,-174 15 0 5,174-15 0-6,-158 10 0 5,158-10 0-6,-128 0 0 8,128 0 0-8,-103 0 0 6,103 0 0-5,-71 0 0 7,71 0 0-8,-39 0-11 7,39 0 11-7,-19 0-64 7,19 0 64-7,0 0-118 7,0 0 118-7,0 0-208 8,0 0 208-8,19 0-286 9,-19 0 286-9,36-6-548 7,-36 6 548-5</inkml:trace>
    </iact:actionData>
  </iact:action>
  <iact:action type="add" startTime="28822">
    <iact:property name="dataType"/>
    <iact:actionData xml:id="d12">
      <inkml:trace xmlns:inkml="http://www.w3.org/2003/InkML" xml:id="stk12" contextRef="#ctx0" brushRef="#br0">4549 18165 416 0,'0'0'0'1,"0"0"194"1,0 0-194-2,0 0 109 8,0 0-109-8,0 0 63 7,0 0-63-7,0 0 75 8,0 0-75-7,0 0 55 5,0 0-55-6,0 0 45 7,0 0-45-5,0 0 51 5,0 0-51-6,10 154 46 5,-10-154-46-5,0 29 29 4,0-29-29-5,0 27 29 8,0-27-29-8,0 28 34 8,0-28-34-8,0 27 27 8,0-27-27-8,0 21 13 6,0-21-13-6,0 20 9 8,0-20-9-7,0 6 7 6,0-6-7-5,0 5 3 5,0-5-3-7,0 0 2 5,0 0-2-4,0 0 12 7,0 0-12-7,0 0 3 6,0 0-3-6,0 0 2 6,0 0-2-7,4 2 0 5,-4-2 0-4,14 3 0 6,-14-3 0-6,14 3 11 6,-14-3-11-6,20 5 14 6,-20-5-14-6,20 6 10 4,-20-6-10-4,28 0 24 6,-28 0-24-7,31 0 16 9,-31 0-16-8,37 0 16 5,-37 0-16-5,43 0 22 4,-43 0-22-5,47 0 26 12,-47 0-26-12,55 0 42 6,-55 0-42-4,58 0 31 4,-58 0-31-5,63 0 31 3,-63 0-31-4,71 0 25 8,-71 0-25-7,73 0 26 7,-73 0-26-7,79-6 24 5,-79 6-24-6,76-11 26 6,-76 11-26-5,76-7 24 6,-76 7-24-6,75-6 21 6,-75 6-21-6,74 0 18 6,-74 0-18-6,70 0 16 6,-70 0-16-6,69 0 12 4,-69 0-12-4,71 0 15 7,-71 0-15-8,69 0 10 7,-69 0-10-6,68 0 13 4,-68 0-13-4,69 0 12 6,-69 0-12-6,73 0 8 7,-73 0-8-8,73 0 9 7,-73 0-9-6,77 0 4 4,-77 0-4-4,76 0 5 6,-76 0-5-6,76 0 6 6,-76 0-6-6,77 0 4 6,-77 0-4-6,81 0 2 3,-81 0-2-3,79 0 6 7,-79 0-6-7,79 0 3 6,-79 0-3-6,79 0 6 7,-79 0-6-8,76 0 7 6,-76 0-7-5,72 0 7 6,-72 0-7-7,68 0 8 7,-68 0-8-7,60 0 7 9,-60 0-7-9,55 0 6 5,-55 0-6-5,48 0 3 8,-48 0-3-7,47 0 6 6,-47 0-6-7,38 0 6 8,-38 0-6-7,38 0 11 4,-38 0-11-4,32 0 8 6,-32 0-8-6,31 0 7 6,-31 0-7-6,30 0 5 6,-30 0-5-5,32 0 4 5,-32 0-4-6,33 0 4 2,-33 0-4-2,32 0 2 9,-32 0-2-10,34 0 2 6,-34 0-2-5,34 0 2 3,-34 0-2-2,27 6 4 5,-27-6-4-6,31 0 2 6,-31 0-2-5,27 5 4 5,-27-5-4-6,24 0 2 3,-24 0-2-3,25 2 2 6,-25-2-2-6,20 3 0 7,-20-3 0-7,22 0 0 5,-22 0 0-5,19 0 0 4,-19 0 0-5,18 0 0 9,-18 0 0-8,15 0-1 4,-15 0 1-5,15 0 1 9,-15 0-1-7,12 0 1 2,-12 0-1-4,13 0 0 8,-13 0 0-8,8 0 0 9,-8 0 0-9,9 0 0 7,-9 0 0-5,4 0 1 2,-4 0-1-3,2 0 0 6,-2 0 0-7,0 0 0 9,0 0 0-9,4 0 0 7,-4 0 0-6,0 0 0 4,0 0 0-4,0 0-1 6,0 0 1-6,0 0 0 5,0 0 0-4,0 0 0 5,0 0 0-7,0 0-3 8,0 0 3-8,0 0 0 7,0 0 0-6,0 0-4 5,0 0 4-5,0-5-3 7,0 5 3-7,0-24-1 4,0 24 1-5,0-31 0 7,0 31 0-6,0-29-1 8,0 29 1-8,0-36-2 4,0 36 2-4,0-43-26 4,0 43 26-5,0-56-29 8,0 56 29-7,0-50-55 6,0 50 55-7,0-43-76 8,0 43 76-6,0-33-120 4,0 33 120-5,3-13-170 4,-3 13 170-5,0 0-232 9,0 0 232-7,5 0-464 4,-5 0 464-5</inkml:trace>
    </iact:actionData>
  </iact:action>
  <iact:action type="add" startTime="30502">
    <iact:property name="dataType"/>
    <iact:actionData xml:id="d13">
      <inkml:trace xmlns:inkml="http://www.w3.org/2003/InkML" xml:id="stk13" contextRef="#ctx0" brushRef="#br0">12622 18148 591 0,'0'0'0'4,"0"0"139"-4,0 0-139 1,0 0 139 4,0 0-139-3,0 0 84 5,0 0-84-7,0 0 46 7,0 0-46-7,13 148 41 8,-13-148-41-8,0 47 34 7,0-47-34-7,0 41 24 8,0-41-24-8,0 43 16 7,0-43-16-7,0 34 14 6,0-34-14-6,0 29 16 8,0-29-16-7,-3 28 14 6,3-28-14-7,0 24 9 9,0-24-9-9,-4 19 15 5,4-19-15-5,0 19 7 9,0-19-7-9,0 11 4 7,0-11-4-6,0 2 5 7,0-2-5-8,0 6 12 7,0-6-12-7,0 6 10 6,0-6-10-6,0 0 23 8,0 0-23-8,0 0 18 8,0 0-18-8,18 0 12 7,-18 0-12-7,21 0 16 7,-21 0-16-7,26 0 24 9,-26 0-24-9,24 0 33 7,-24 0-33-7,22 0 32 8,-22 0-32-8,30 0 33 6,-30 0-33-6,25 0 28 9,-25 0-28-9,33 0 21 8,-33 0-21-8,34 0 18 5,-34 0-18-5,41 0 19 10,-41 0-19-10,42 0 20 8,-42 0-20-6,49 0 21 4,-49 0-21-5,50 0 18 3,-50 0-18-4,52 0 25 9,-52 0-25-9,59 0 16 6,-59 0-16-5,61 0 15 8,-61 0-15-9,62 0 13 5,-62 0-13-4,63 0 12 6,-63 0-12-7,61 0 12 8,-61 0-12-8,58 0 7 7,-58 0-7-6,58 0 11 5,-58 0-11-6,52 0 10 7,-52 0-10-7,53 0 14 9,-53 0-14-9,55 0 9 8,-55 0-9-8,55 0 14 7,-55 0-14-6,55 0 11 4,-55 0-11-5,55 0 9 9,-55 0-9-9,54 5 6 7,-54-5-6-7,55 0 5 6,-55 0-5-6,55 6 7 9,-55-6-7-9,55 0 5 8,-55 0-5-8,51 0 6 7,-51 0-6-6,51 0 3 5,-51 0-3-6,53 0 4 9,-53 0-4-9,44 0 2 7,-44 0-2-7,51 0 3 9,-51 0-3-9,48 0 5 5,-48 0-5-5,50 0 4 8,-50 0-4-8,50 0 6 8,-50 0-6-7,52 3 2 5,-52-3-2-6,49 3 9 7,-49-3-9-7,55 0 4 8,-55 0-4-8,54 2 4 8,-54-2-4-8,55 0 3 7,-55 0-3-7,51 5 6 8,-51-5-6-8,49 0 5 8,-49 0-5-8,51 7 2 6,-51-7-2-6,46 0 3 8,-46 0-3-7,45 5 3 4,-45-5-3-4,43 2 4 7,-43-2-4-8,44 2 5 8,-44-2-5-8,40 8 4 7,-40-8-4-6,41 0 0 5,-41 0 0-6,41 7 3 9,-41-7-3-8,41 5 0 5,-41-5 0-6,41 5 1 9,-41-5-1-8,41 2 1 2,-41-2-1-3,42 4 0 8,-42-4 0-7,43 3 0 7,-43-3 0-8,36 0 1 8,-36 0-1-8,40 5 0 6,-40-5 0-6,32 0 0 8,-32 0 0-8,33 0 2 7,-33 0-2-7,26 0 1 9,-26 0-1-9,23 0-1 7,-23 0 1-7,23 0-1 7,-23 0 1-7,19 0 0 9,-19 0 0-9,17 0 0 6,-17 0 0-6,19 0 3 7,-19 0-3-6,15 0 0 7,-15 0 0-8,16 0 1 6,-16 0-1-6,11 0 1 10,-11 0-1-10,10 0 0 5,-10 0 0-4,7 0 0 7,-7 0 0-8,4 0 1 6,-4 0-1-6,4 0 0 9,-4 0 0-9,3 0-1 5,-3 0 1-5,0 0 0 8,0 0 0-8,0 0 2 8,0 0-2-7,0 0 0 6,0 0 0-7,0 0 0 8,0 0 0-8,0 0 0 6,0 0 0-6,0 0 0 9,0 0 0-8,0 0 2 5,0 0-2-6,1 0 0 7,-1 0 0-7,0 0 0 7,0 0 0-7,0-5-2 9,0 5 2-9,5-30-1 7,-5 30 1-7,3-39 0 7,-3 39 0-6,0-49 0 6,0 49 0-7,0-52 1 7,0 52-1-7,0-51 0 8,0 51 0-8,0-47-3 6,0 47 3-5,0-44-5 7,0 44 5-8,0-36-38 7,0 36 38-7,0-19-68 10,0 19 68-10,0-16-117 4,0 16 117-4,0-8-162 9,0 8 162-9,0 0-291 8,0 0 291-8,0 0-580 7,0 0 580-6</inkml:trace>
    </iact:actionData>
  </iact:action>
</iact:actions>
</file>

<file path=ppt/ink/inkAction3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12-11T17:43:23.81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3540">
    <iact:property name="dataType"/>
    <iact:actionData xml:id="d0">
      <inkml:trace xmlns:inkml="http://www.w3.org/2003/InkML" xml:id="stk0" contextRef="#ctx0" brushRef="#br0">5368 3897 831 0,'0'0'0'35,"0"0"197"-35,0 0-197 0,0 0 111 0,0 0-111 0,0 0 94 0,0 0-94 1,0 0 73-1,0 0-73 0,0 0 45 0,0 0-45 0,0 0 46 6,0 0-46-6,0 0 47 6,0 0-47-5,27 0 78 6,-27 0-78-6,0-6 85 6,0 6-85-7,-11-9 65 11,11 9-65-11,-20-7 51 3,20 7-51-3,-24-5 46 8,24 5-46-8,-34-5 42 9,34 5-42-9,-39-4 32 7,39 4-32-7,-47 0 24 7,47 0-24-7,-46 0 19 7,46 0-19-7,-50 0 19 9,50 0-19-9,-47 0 16 7,47 0-16-7,-48 0 18 9,48 0-18-9,-44 5 21 5,44-5-21-5,-45 19 15 13,45-19-15-13,-50 28 19 4,50-28-19-3,-53 27 12 3,53-27-12-3,-47 28 11 7,47-28-11-8,-52 29 4 8,52-29-4-8,-48 27 4 8,48-27-4-8,-49 31 3 6,49-31-3-6,-45 34 2 8,45-34-2-8,-47 29 0 9,47-29 0-9,-42 36 1 8,42-36-1-8,-40 41 3 5,40-41-3-4,-32 43 2 6,32-43-2-7,-28 53 2 9,28-53-2-9,-24 57 1 6,24-57-1-5,-19 63 2 5,19-63-2-6,-15 62 1 8,15-62-1-8,-9 69 1 8,9-69-1-8,-5 63 1 7,5-63-1-6,-5 60 3 6,5-60-3-6,0 58 0 5,0-58 0-6,0 55 0 9,0-55 0-9,10 55 0 7,-10-55 0-7,40 51 0 5,-40-51 0-5,46 49 0 9,-46-49 0-9,54 45 0 7,-54-45 0-6,56 43 0 7,-56-43 0-8,65 46 0 6,-65-46 0-5,68 47 0 7,-68-47 0-8,72 46 0 7,-72-46 0-6,69 45 0 7,-69-45 0-8,68 37 0 5,-68-37 0-5,65 31 0 9,-65-31 0-9,57 21 0 7,-57-21 0-7,61 10 0 9,-61-10 0-9,63 0 0 5,-63 0 0-5,68 0 0 8,-68 0 0-8,79-15 0 8,-79 15 0-8,74-54 0 8,-74 54 0-8,81-73 0 7,-81 73 0-7,67-91 0 7,-67 91 0-6,55-110 0 7,-55 110 0-8,42-128 0 8,-42 128 0-8,27-149 0 6,-27 149 0-6,14-161 0 8,-14 161 0-8,7-163 0 8,-7 163 0-8,0-163 0 7,0 163 0-7,0-142 0 5,0 142 0-5,-11-120 0 8,11 120 0-7,-31-87 0 7,31 87 0-8,-43-58 0 8,43 58 0-7,-55-24 0 4,55 24 0-5,-59-6 0 9,59 6 0-9,-62 0-68 7,62 0 68-7,-66 9-120 8,66-9 120-8,-26 27-235 7,26-27 235-7,-22 26-418 7,22-26 418-7</inkml:trace>
    </iact:actionData>
  </iact:action>
  <iact:action type="add" startTime="4914">
    <iact:property name="dataType"/>
    <iact:actionData xml:id="d1">
      <inkml:trace xmlns:inkml="http://www.w3.org/2003/InkML" xml:id="stk1" contextRef="#ctx0" brushRef="#br0">9027 4017 832 0,'0'0'0'4,"0"0"206"-4,0 0-206 1,0 0 100 4,0 0-100-4,0 0 91 8,0 0-91-9,0 0 57 5,0 0-57-5,0 0 45 7,0 0-45-6,0 0 104 6,0 0-104-6,0 0 71 8,0 0-71-9,-72 0 76 5,72 0-76-5,-32 0 66 7,32 0-66-7,-40 0 60 9,40 0-60-9,-48 0 51 7,48 0-51-7,-46 0 42 8,46 0-42-8,-52 0 30 6,52 0-30-5,-48 7 25 7,48-7-25-8,-50 15 19 8,50-15-19-8,-52 16 15 5,52-16-15-3,-45 17 17 6,45-17-17-8,-49 21 17 6,49-21-17-6,-40 19 16 8,40-19-16-8,-38 20 18 6,38-20-18-5,-34 14 18 10,34-14-18-11,-31 16 15 5,31-16-15-4,-27 16 9 6,27-16-9-5,-22 19 13 3,22-19-13-4,-23 22 14 8,23-22-14-9,-22 28 13 6,22-28-13-5,-23 27 7 7,23-27-7-8,-17 28 0 6,17-28 0-6,-14 25 0 6,14-25 0-5,-18 23 0 8,18-23 0-8,-16 31 0 4,16-31 0-4,-13 35 0 5,13-35 0-5,-8 47 0 6,8-47 0-6,-6 56 0 7,6-56 0-8,0 62 0 6,0-62 0-5,0 65 0 6,0-65 0-7,0 65 0 6,0-65 0-6,0 63 0 9,0-63 0-8,22 64 0 5,-22-64 0-6,29 60 0 6,-29-60 0-6,37 58 0 8,-37-58 0-8,42 57 0 7,-42-57 0-7,50 51 0 9,-50-51 0-9,57 48 0 6,-57-48 0-6,64 43 0 8,-64-43 0-8,70 38 0 9,-70-38 0-9,75 32 0 9,-75-32 0-8,80 31 0 4,-80-31 0-5,74 25 0 6,-74-25 0-6,80 16 0 10,-80-16 0-10,76 7 0 7,-76-7 0-7,74 0 0 7,-74 0 0-7,76 0 0 7,-76 0 0-6,76-12 0 7,-76 12 0-8,76-44 0 7,-76 44 0-7,74-59 0 7,-74 59 0-6,63-75 0 5,-63 75 0-5,55-84 0 6,-55 84 0-5,42-94 0 5,-42 94 0-5,33-103 0 1,-33 103 0-3,18-119 0 9,-18 119 0-9,7-123 0 7,-7 123 0-6,0-128 0 7,0 128 0-8,0-126 0 5,0 126 0-3,-39-114 0 7,39 114 0-9,-61-96 0 5,61 96 0-3,-75-80 0 4,75 80 0-4,-84-57 0 4,84 57 0-5,-85-36 0 5,85 36 0-4,-87-16 0 4,87 16 0-5,-84-6-117 6,84 6 117-5,-74 0-227 3,74 0 227-4,-24 0-372 4,24 0 372-4,-14 8-881 7,14-8 881-8</inkml:trace>
    </iact:actionData>
  </iact:action>
  <iact:action type="add" startTime="9835">
    <iact:property name="dataType"/>
    <iact:actionData xml:id="d2">
      <inkml:trace xmlns:inkml="http://www.w3.org/2003/InkML" xml:id="stk2" contextRef="#ctx0" brushRef="#br0">22306 3976 834 0,'0'0'0'2,"0"0"203"1,0 0-203-3,0 0 91 8,0 0-91-8,0 0 66 7,0 0-66-6,0 0 44 6,0 0-44-7,0 0 11 7,0 0-11-7,0 0 8 8,0 0-8-8,0 0 42 8,0 0-42-8,-84-48 47 5,84 48-47-4,-58-3 50 7,58 3-50-8,-61 0 42 8,61 0-42-8,-67 0 39 8,67 0-39-7,-70 3 33 6,70-3-33-6,-66 26 30 5,66-26-30-6,-62 36 30 9,62-36-30-9,-58 43 21 8,58-43-21-8,-55 53 19 5,55-53-19-4,-53 63 17 6,53-63-17-7,-50 74 24 7,50-74-24-6,-45 85 24 9,45-85-24-10,-36 92 19 9,36-92-19-6,-26 102 13-3,26-102-13 0,-17 103 11 9,17-103-11-9,-8 101 8 6,8-101-8-6,0 87 5 10,0-87-5-10,0 78 6 5,0-78-6-4,29 62 13 7,-29-62-13-8,64 58 13 7,-64-58-13-7,91 56 13 6,-91-56-13-6,115 53 13 8,-115-53-13-8,141 52 5 7,-141-52-5-6,146 53 6 7,-146-53-6-8,151 41 8 8,-151-41-8-8,137 29 8 7,-137-29-8-6,123 10 8 5,-123-10-8-6,110 0 14 10,-110 0-14-10,101 0 17 4,-101 0-17-4,89-54 5 8,-89 54-5-8,76-71 0 8,-76 71 0-7,58-98 0 5,-58 98 0-3,40-129 0 2,-40 129 0-3,18-153 3 4,-18 153-3-6,0-169 3 8,0 169-3-6,0-165 2 3,0 165-2-5,-34-149 2 10,34 149-2-10,-60-124 1 5,60 124-1-4,-71-99 1 5,71 99-1-6,-66-73 0 9,66 73 0-8,-71-47-2 5,71 47 2-6,-65-19-34 8,65 19 34-7,-62 0-144 5,62 0 144-6,-25 5-225 9,25-5 225-8,-23 34-438 4,23-34 438-5</inkml:trace>
    </iact:actionData>
  </iact:action>
  <iact:action type="add" startTime="11000">
    <iact:property name="dataType"/>
    <iact:actionData xml:id="d3">
      <inkml:trace xmlns:inkml="http://www.w3.org/2003/InkML" xml:id="stk3" contextRef="#ctx0" brushRef="#br0">26497 3829 668 0,'0'0'0'3,"0"0"217"-2,0 0-217-1,0 0 112 8,0 0-112-8,0 0 83 6,0 0-83-5,0 0 61 6,0 0-61-7,0 0 36 7,0 0-36-7,0 0 45 8,0 0-45-8,-28-12 75 8,28 12-75-8,-33-11 60 8,33 11-60-7,-45-10 57 4,45 10-57-5,-42-9 56 7,42 9-56-6,-50-5 45 7,50 5-45-8,-55-3 39 8,55 3-39-8,-60 0 43 6,60 0-43-6,-67 0 40 8,67 0-40-8,-69 0 31 7,69 0-31-7,-69 8 19 11,69-8-19-11,-63 19 14 3,63-19-14-3,-64 23 13 8,64-23-13-8,-55 24 11 13,55-24-11-13,-55 27 8 5,55-27-8-4,-52 36 10 5,52-36-10-5,-48 43 18 5,48-43-18-4,-42 49 20 4,42-49-20-5,-44 58 18 6,44-58-18-6,-32 57 16 6,32-57-16-6,-34 60 16 4,34-60-16-4,-27 64 11 7,27-64-11-7,-25 61 14 5,25-61-14-5,-19 57 10 3,19-57-10-3,-15 60 5 7,15-60-5-7,-13 60 4 7,13-60-4-8,-1 65 3 6,1-65-3-4,0 69 2 5,0-69-2-7,0 75 2 5,0-75-2-4,0 75 4 5,0-75-4-6,33 79 5 9,-33-79-5-9,48 77 9 6,-48-77-9-6,64 74 6 9,-64-74-6-9,75 72 6 6,-75-72-6-6,90 70 2 10,-90-70-2-10,97 69 7 5,-97-69-7-5,102 58 3 7,-102-58-3-7,111 40 3 9,-111-40-3-9,106 25 9 7,-106-25-9-6,107 5 7 5,-107-5-7-4,99 0 3 4,-99 0-3-6,97-34 7 8,-97 34-7-7,95-62 3 6,-95 62-3-7,86-90 6 7,-86 90-6-7,76-105 8 6,-76 105-8-5,63-132 8 7,-63 132-8-8,43-156 5 9,-43 156-5-9,25-171 1 6,-25 171-1-6,0-185 0 7,0 185 0-7,0-184-1 7,0 184 1-7,-49-176-2 9,49 176 2-9,-74-154-4 6,74 154 4-6,-89-120-5 9,89 120 5-9,-94-86-26 6,94 86 26-5,-104-55-95 8,104 55 95-9,-115-27-170 5,115 27 170-5,-42 0-242 8,42 0 242-8,-35 20-484 8,35-20 484-8</inkml:trace>
    </iact:actionData>
  </iact:action>
  <iact:action type="add" startTime="13416">
    <iact:property name="dataType"/>
    <iact:actionData xml:id="d4">
      <inkml:trace xmlns:inkml="http://www.w3.org/2003/InkML" xml:id="stk4" contextRef="#ctx0" brushRef="#br0">29470 6983 59 0,'0'0'0'2,"0"0"91"-2,0 0-91 1,0 0 89 7,0 0-89-8,0 0 57 5,0 0-57-5,0 0 21 8,0 0-21-8,0 0 7 10,0 0-7-10,0 0 2 6,0 0-2-5,0 0 0 5,0 0 0-6,-150-17-3 7,150 17 3-7,-24 5-2 8,24-5 2-8,-24 14-8 9,24-14 8-9,-21 13-3 5,21-13 3-5,-18 14 0 9,18-14 0-8,-18 12 13 5,18-12-13-6,-19 7 2 9,19-7-2-9,-15 12 0 5,15-12 0-5,-21 10-1 8,21-10 1-8,-21 17-3 9,21-17 3-9,-19 19-3 7,19-19 3-7,-21 21-13 6,21-21 13-5,-21 26-43 6,21-26 43-6,-21 27-40 7,21-27 40-8,-24 24-10 7,24-24 10-7,-23 28-4 7,23-28 4-6,-21 27-23 5,21-27 23-6,-21 25-61 9,21-25 61-8,-18 24-24 10,18-24 24-11,-6 5-96 4,6-5 96-3</inkml:trace>
    </iact:actionData>
  </iact:action>
  <iact:action type="add" startTime="13659">
    <iact:property name="dataType"/>
    <iact:actionData xml:id="d5">
      <inkml:trace xmlns:inkml="http://www.w3.org/2003/InkML" xml:id="stk5" contextRef="#ctx0" brushRef="#br0">28852 7444 7 0,'0'0'0'1,"0"0"16"7,0 0-16-8,0 0 44 5,0 0-44-5,0 0 53 7,0 0-53-7,0 0 43 8,0 0-43-8,-14 173 23 8,14-173-23-8,0 32 6 6,0-32-6-6,0 31 5 7,0-31-5-6,4 33 1 7,-4-33-1-8,26 30 16 8,-26-30-16-8,34 30 37 8,-34-30-37-8,39 33 11 6,-39-33-11-6,42 36 38 9,-42-36-38-9,51 41 44 7,-51-41-44-7,59 43 25 6,-59-43-25-6,61 44 43 9,-61-44-43-9,63 38 56 7,-63-38-56-7,77 27 43 11,-77-27-43-11,76 14 39 9,-76-14-39-9,84 0 29 5,-84 0-29-4,89 0 0 4,-89 0 0-5,88-12-4 11,-88 12 4-11,86-31-26 3,-86 31 26-2,82-44-42 7,-82 44 42-8,81-55-19 9,-81 55 19-8,74-64 0 4,-74 64 0-5,65-73 7 7,-65 73-7-6,55-79 25 6,-55 79-25-7,35-86 18 8,-35 86-18-7,14-86 12 6,-14 86-12-6,0-83 0 5,0 83 0-5,-3-81-11 4,3 81 11-4,-37-19-75 7,37 19 75-8,-39-20-283 7,39 20 283-7</inkml:trace>
    </iact:actionData>
  </iact:action>
  <iact:action type="add" startTime="18890">
    <iact:property name="dataType"/>
    <iact:actionData xml:id="d6">
      <inkml:trace xmlns:inkml="http://www.w3.org/2003/InkML" xml:id="stk6" contextRef="#ctx0" brushRef="#br0">10738 16193 703 0,'0'0'0'3,"0"0"155"2,0 0-155-5,0 0 59 6,0 0-59-5,0 0 80 4,0 0-80-4,0 0 129 6,0 0-129-6,0 0 97 6,0 0-97-7,-228-16 85 9,228 16-85-9,-127 2 86 6,127-2-86-6,-153 19 66 7,153-19-66-7,-176 25 53 9,176-25-53-9,-192 33 49 7,192-33-49-7,-204 40 39 7,204-40-39-7,-209 61 21 7,209-61-21-7,-203 67 18 9,203-67-18-9,-193 86 9 10,193-86-9-10,-177 96 8 7,177-96-8-6,-145 106 7 3,145-106-7-3,-119 118 5 6,119-118-5-7,-90 129 10 9,90-129-10-9,-59 142 18 4,59-142-18-4,-30 158 35 9,30-158-35-9,0 175 41 8,0-175-41-8,17 188 36 8,-17-188-36-8,102 198 22 7,-102-198-22-7,151 199 14 7,-151-199-14-7,207 189 6 8,-207-189-6-8,261 167 1 8,-261-167-1-8,309 145 4 7,-309-145-4-7,351 116 3 6,-351-116-3-5,388 72 0 8,-388-72 0-9,417 31 0 7,-417-31 0-6,424 0 0 5,-424 0 0-5,404-14 18 6,-404 14-18-7,368-53 28 7,-368 53-28-7,311-75 28 8,-311 75-28-8,248-107 19 7,-248 107-19-7,192-128 7 8,-192 128-7-7,131-175 0 7,-131 175 0-8,79-214-3 8,-79 214 3-8,37-245 0 5,-37 245 0-5,0-281 0 8,0 281 0-8,-43-286 1 8,43 286-1-8,-146-281 0 8,146 281 0-7,-237-242 3 4,237 242-3-4,-329-177 0 6,329 177 0-7,-410-119-3 8,410 119 3-7,-460-46-14 8,460 46 14-9,-461 0-37 5,461 0 37-4,-445 42-151 4,445-42 151-4,-131 73-299 7,131-73 299-8,-93 73-590 8,93-73 590-8</inkml:trace>
    </iact:actionData>
  </iact:action>
  <iact:action type="add" startTime="20187">
    <iact:property name="dataType"/>
    <iact:actionData xml:id="d7">
      <inkml:trace xmlns:inkml="http://www.w3.org/2003/InkML" xml:id="stk7" contextRef="#ctx0" brushRef="#br0">28086 11912 813 0,'0'0'0'5,"0"0"151"-4,0 0-151 0,0 0 126 5,0 0-126-5,-210-6 125 6,210 6-125-7,-131-6 104 5,131 6-104-5,-157-11 71 7,157 11-71-6,-186-7 69 6,186 7-69-7,-207 0 53 9,207 0-53-9,-224 0 45 6,224 0-45-6,-229 0 37 8,229 0-37-8,-237 22 27 11,237-22-27-11,-231 60 22 6,231-60-22-6,-219 84 19 5,219-84-19-4,-213 110 21 6,213-110-21-5,-194 125 15 5,194-125-15-7,-177 132 14 8,177-132-14-8,-152 134 5 6,152-134-5-5,-127 140 4 5,127-140-4-6,-97 139 0 8,97-139 0-8,-68 138 6 8,68-138-6-8,-27 149 2 8,27-149-2-8,0 156 15 6,0-156-15-6,62 167 21 9,-62-167-21-9,148 171 21 8,-148-171-21-8,216 163 8 4,-216-163-8-2,292 144 9 6,-292-144-9-8,356 121 20 7,-356-121-20-7,410 86 18 8,-410-86-18-7,447 50 27 4,-447-50-27-5,466 11 18 9,-466-11-18-9,468 0 1 7,-468 0-1-7,443-24 4 9,-443 24-4-9,407-56 26 5,-407 56-26-4,350-86 11 6,-350 86-11-7,274-123 21 8,-274 123-21-8,204-164 9 7,-204 164-9-5,133-218 0 4,-133 218 0-5,69-267-5 5,-69 267 5-5,7-295-1 6,-7 295 1-7,-34-298-1 7,34 298 1-6,-161-271 0 6,161 271 0-7,-258-224 3 7,258 224-3-7,-347-175 0 8,347 175 0-7,-400-132 0 6,400 132 0-7,-413-100-19 6,413 100 19-6,-395-77-102 8,395 77 102-8,-129 0-255 8,129 0 255-8,-91 0-497 9,91 0 497-9</inkml:trace>
    </iact:actionData>
  </iact:action>
</iact:actions>
</file>

<file path=ppt/ink/inkAction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12-06T06:17:31.87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3249">
    <iact:property name="dataType"/>
    <iact:actionData xml:id="d0">
      <inkml:trace xmlns:inkml="http://www.w3.org/2003/InkML" xml:id="stk0" contextRef="#ctx0" brushRef="#br0">22009 1779 23 0,'0'0'254'5,"0"0"-144"0,0 0 21 1,0 0-5 3,0 0-11-1,0 0 1-1,36-145-11 0,-64 126-24 1,-38 5-2 1,-29 9-3-2,-40 5-8-1,-37 0-18 2,-34 31 14 0,-25 34-12 0,-8 22-19-2,18 23-10 5,26 29 1-5,35 29-1 3,37 20-4-4,33 11 0 4,30 17 0-2,35 9 19 1,25 13-16-2,11 17 5 2,78-2 5 0,63-3-13 0,67-23-11-1,79-30-5 0,73-43-1 2,52-62 1-2,8-83-1-1,-15-78-2 2,-36-134-2 0,-71-85-5 0,-71-55 7-2,-91-30 0 3,-102-18 2-2,-58-17 8 1,-125 2-10-2,-72 31 0 3,-48 68-6-2,-39 93-10 2,-21 92-85-2,-4 78-104 0,198 73-115 1,20 51-461 0</inkml:trace>
    </iact:actionData>
  </iact:action>
  <iact:action type="add" startTime="4354">
    <iact:property name="dataType"/>
    <iact:actionData xml:id="d1">
      <inkml:trace xmlns:inkml="http://www.w3.org/2003/InkML" xml:id="stk1" contextRef="#ctx0" brushRef="#br0">27810 8470 462 0,'0'0'77'5,"0"0"-6"2,0 0 68-1,-168-63-16 2,38 63-32 0,-43 0-13 0,-46 26-8-2,-36 30-11 2,-29 30-4 0,2 30-11 0,17 30-3 0,28 24-1 0,40 13-5-1,42 17 7 1,39 18-2 0,52 34-11-2,64 34-6 3,57 29 10-2,142 25-16-1,117-6-12 2,101-22 11 1,74-42 12-2,44-78 2-1,19-89-8 4,-18-96 6-4,-44-60-1 3,-79-108-9-4,-107-81-7 3,-91-80-11 0,-101-77 7 1,-83-55-1-4,-55-14-5 3,-141 17-1 0,-116 46 1 0,-97 52 0-1,-84 55-1 0,-39 64-52 3,-11 76-69-4,326 158-114 0,29 47-151 2</inkml:trace>
    </iact:actionData>
  </iact:action>
</iact:actions>
</file>

<file path=ppt/ink/inkAction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12-06T06:32:43.509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5" units="cm"/>
      <inkml:brushProperty name="height" value="0.055" units="cm"/>
    </inkml:brush>
  </inkml:definitions>
  <iact:action type="add" startTime="3208">
    <iact:property name="dataType"/>
    <iact:actionData xml:id="d0">
      <inkml:trace xmlns:inkml="http://www.w3.org/2003/InkML" xml:id="stk0" contextRef="#ctx0" brushRef="#br0">8007 4740 172 0,'0'0'489'5,"0"0"-360"-1,0 0-25 4,0 0 2 0,0 0-21-2,0 0 0 2,0 0-37 0,55-6 9 0,-31 6 0-1,6 0 12 0,5 0 0 1,13 0-7 0,6 3-10-2,16 7-6 2,9 2-10 0,12-2-10 0,10-1 7 1,4-4-12-3,9 3 5 7,4-2 3-7,4 2-2 3,4 1-3-7,0-4-2 6,2 0-5 0,-4-5-1-2,8 0-5 2,4 0 0 0,-4 0 0 0,-8 0-8-1,-9-10 1 0,-6-5 2 2,1-1 1-2,-4-3-5-1,-2 0 3 2,-4-3-2 0,-4 2 3 0,-3-1-1-2,-7 2-3 3,5 5 1-1,-7 3 2 0,-1 5 1-2,1 4-3 2,-4-4 2-1,-5 6-4 2,1-5 5-3,-3 0-5 2,1-4 1 1,-1-1 0-3,-7-4 0 2,-2 2-1-1,-1 8 1 1,2-2 2 0,-4 6-1-2,-1 0 3 2,4 0-5-1,-3 0 5 2,9 0-6-2,3 0 0 1,4 0 0-1,-1 0 0 1,-4 0-1-2,-7 0 1 2,-2 0-1 0,-2 0 2 0,-4 0 1-2,1 0-1 1,3 0-2 1,4 0 0 1,1-4 1-3,3-3 0 2,-1-5 1 0,-5 2-1 0,4 3 1-2,0 0 2 1,7 2-3 2,-1 0 0-1,7-1 0-3,4 2 0 4,-1 2 0-2,11 2 0 2,8 0 0-4,2 0 0 4,2 0 0-1,-6 12 0 0,-8-2 0-2,-13-3 0 2,-10 0 0-1,-8-7 0 2,-9 0 0-3,-8 0 0 1,-4 0 0 3,-10 0 0-4,-7 0 0 1,-15 0 0 1,-1 0 0-2,-7 0 0 3,0 0 0-3,0 0 0 2,0 0-9-1,0 0-12 2,-11 0 13-3,-36 0 0 2,-26 0 6 0,-26 0 3 2,-11 0-2-4,-18 10 2 2,-19 7-2 66,-19 2 1-73,-22-3-3-1,-5-6 3 0,-7-8 1 0,-1-2-1 0,10 0 1 0,11 0 2 1,1 0 1-1,-1 0 4 0,6 3-7 4,1 8 3 4,8-1-3 0,5 0 1 2,2 0 1-6,1-5-1 4,3-3 5 0,9-2-5 0,5 0 10-2,10 0-12 2,10 0 0 0,10 0 0 0,9 0 0-1,6 0 0 0,5 0 0 2,4 0 0-2,0 0 0-1,-4 0 0 2,-11 0 0 0,-6 0 0 0,-1 0 0-2,-1 0 0 2,13 0 0 1,9 6 0-1,3 5 0-3,3 1 0 3,-1-2 0 0,-3-1 0 2,-6-5 0-2,-1 2 0-3,-4-4 0 3,10 1 0-1,4-3 0 0,3 0 0 0,9 0 0 1,0 0 0 0,3 0 0-2,9 0 0 2,0 0 0 0,10 0 0 0,-3 6 0-2,13 2 0 3,4 1 0-2,8-4 0 2,5-2 0-4,8-3 0 2,4 0 0 1,7 0 0 0,2 0 0-1,0 0 0 1,0 0 0 0,0 0 0 0,0 0 0-2,0 0 0 1,0 0 0 2,0 0 0-2,0 0 0-1,0 0 0 2,46 0 0 2,34-19 0-2,32-8 0-2,23-4 0 3,20 4 0-2,19 5 0 2,6 3 0-4,12 10 0 3,7 2 0 0,4 4 0 0,-2 0 0-2,-11 0 0 2,0 3 0 24,-11 0 0-32,5 0 0 1,-5 0 0-1,-3 0 0 4,-9 0 0 4,-12 0 0-2,-8 0 0 2,-11 0 0 0,-9 0 0 0,-4 0 0-2,-5 0 0 2,-9 0 0 0,4 0 0 2,-6 0 0 18,-4-8 0-26,-8 0 0-2,-11 2 0 0,-10 3 0 3,-10 3 0 6,-4-2 0-1,-10-1 0-1,0 3 0 1,-8 0 0-2,-5 0 0 4,-6 0 0-3,-10 0 0 0,-3 0-27 0,-9 0-69 0,-5 0-53 1,-4 0-32-1,0 0-71 1,0 0-135-1</inkml:trace>
    </iact:actionData>
  </iact:action>
  <iact:action type="add" startTime="5555">
    <iact:property name="dataType"/>
    <iact:actionData xml:id="d1">
      <inkml:trace xmlns:inkml="http://www.w3.org/2003/InkML" xml:id="stk1" contextRef="#ctx0" brushRef="#br0">18016 4644 703 0,'0'0'193'3,"0"0"-50"4,0 0-2 1,187 0-57-2,-79 5-5 3,38 6-4-2,28 0-9 2,26-5-15-4,10-3 0 3,-8-3-2 0,-6 0-4 0,-21 0 1 3,-21 0-10-7,-35 0-5 5,-25 0-13-2,-34-3 0 1,-29 0-4-1,-19 3-6 2,-12 0-7-2,0-3-1-2,-79 0-13 3,-64-2 13 0,-70 2 6 0,-34 0-4-2,-11 3-2 3,13 0 0-1,32 0-3-2,39 0 3 2,40 0-1 0,41 0 0 0,38 6 0 0,27-4 1-2,18 1 1 2,10-3 3-2,0 3 3 2,34 3 7 0,63 7-2-1,53 3-12 1,44-4 2-2,15-4 0 2,1-8 1 0,-18 0 0 0,-28 0 6-1,-27 0-4-1,-22 0 12 4,-26-6-3 2,-31 0-7-6,-31 3-2 1,-17 3 3-2,-10 0-1 4,-7 0-7-4,-91 0-2 2,-61 0 2 1,-64 9 14 0,-29 1-11 0,5 0 9-2,28-5-8 3,40-5-4-2,42 0-1-1,43 2 0 2,34-2 1 0,35 0-5 0,21 0-26-3,4 0-32 4,46 0-40 0,39 0-48-2,32 0-54-1,-51 0-93 2,-5 0-249 0</inkml:trace>
    </iact:actionData>
  </iact:action>
  <iact:action type="add" startTime="6752">
    <iact:property name="dataType"/>
    <iact:actionData xml:id="d2">
      <inkml:trace xmlns:inkml="http://www.w3.org/2003/InkML" xml:id="stk2" contextRef="#ctx0" brushRef="#br0">20873 5024 32 0,'0'0'615'6,"0"0"-460"1,0 0 21 1,0 0-44-2,202-8-44 3,-131 8-16-2,12 0-8 2,10 0 6-4,0 0-19 3,7-6 3 0,4 3-19-2,11 0 15 2,13 1-15 0,9 2 4 0,4-3 0-2,-1 1-1 7,-6-8-14-9,-2 5 4 6,1-2-1-3,-1-5-6-1,-2 0-10 7,-2-6 2-11,1 2 7 6,1 0-11 0,2 3-1 2,4 1-6-3,-3 1 2 1,-8-2-1 1,-3 2 0-7,-7-1 4 7,0 7-1-2,8 0 3 1,-6-4 0 0,0 1 0 1,-8-1-9-1,-6 2-1 2,-2 1-1-9,-1-1 0 9,6-2 2-3,4 6 0 1,3 1 2 0,-2 2-1-1,5 0 8 3,3 0-6-8,-1 0 2 7,2 2-1-2,-3 10-1 3,6-5 0-6,-8-1-2 4,1-3 3 0,0-3-2 0,3 0 4-2,10 0-4 2,8 0 3 0,4 0-5 0,-2 0-1-2,0 0-4 2,4-9 4 0,0-2 1 0,9 6 0-2,3 2 1 2,0 3-1 1,6 0 7-2,4 0-7-1,2 5 2 3,2 7 0-2,0-1 1 1,-9-1-2-2,-4 5 0 2,-6-5 3 0,-8 4-2 0,-5 0-2-1,-6-1 0 1,-4-6 0 0,-3 3 0-2,5-10 0 3,-1 0 0-2,-1 0 1 2,3 0-2-4,-2-14 2 3,6-2 0 0,-3 0-1 0,0-6 4 0,-9 5-4-2,-4 3 2 3,-7 4-1-2,-2 3 1 2,1 2-2-4,4 0 1 3,-5-2-1 0,4 3-1-2,-7 1 1 2,-5 1-3 0,-8-4 1 0,2 2 1-2,-9 4 1 2,-2 0 0 0,-5 0 0 0,-4 0 1-3,3 0 0 4,-9 0-2-1,-2 0 2 0,-3 0 2-2,-9 0-2 1,-6 0-1 3,-4 0 1-4,-8 0 0 4,-10 0-1-5,-9 0 0 2,-8 0 0 1,-1 0 1 0,-9 0-1-2,0 0 1 1,0 0-2 2,0 0 0-1,0 0 1 24,0 0-4-31,0 0-16-1,0 0-33 0,0 0-14 2,-29 15-43 7,-21 9-50-1,-32 12-16 1,35-17-76-3,-4 2-127 3</inkml:trace>
    </iact:actionData>
  </iact:action>
  <iact:action type="remove" startTime="9800">
    <iact:property name="style" value="instant"/>
    <iact:actionData xml:id="d3" ref="#d0"/>
  </iact:action>
  <iact:action type="add" startTime="9844">
    <iact:property name="dataType" value="strokeEraser"/>
    <iact:actionData xml:id="d4">
      <inkml:trace xmlns:inkml="http://www.w3.org/2003/InkML" xml:id="stk3" contextRef="#ctx0" brushRef="#br1">19726 7649 488 0,'0'0'119'91,"0"0"-69"-91,0 0-3 0,0 0-30 0,0 0-17 0,0 0-49 0,0 0-57 0,0-36-71 0</inkml:trace>
    </iact:actionData>
  </iact:action>
  <iact:action type="remove" startTime="10356">
    <iact:property name="style" value="instant"/>
    <iact:actionData xml:id="d5" ref="#d1"/>
  </iact:action>
  <iact:action type="add" startTime="10359">
    <iact:property name="dataType" value="strokeEraser"/>
    <iact:actionData xml:id="d6">
      <inkml:trace xmlns:inkml="http://www.w3.org/2003/InkML" xml:id="stk4" contextRef="#ctx0" brushRef="#br1">25365 7841 416 0,'0'0'123'7,"0"0"-42"-3,0 0 24 4,0 0-19-2,0 0-45 2,0 0-21 0,0 0-20-2,0 1-14 2,0 16-67 0,0-6-63 0,0 3-331-1</inkml:trace>
    </iact:actionData>
  </iact:action>
  <iact:action type="remove" startTime="10859">
    <iact:property name="style" value="instant"/>
    <iact:actionData xml:id="d7" ref="#d2"/>
  </iact:action>
  <iact:action type="add" startTime="10813">
    <iact:property name="dataType" value="strokeEraser"/>
    <iact:actionData xml:id="d8">
      <inkml:trace xmlns:inkml="http://www.w3.org/2003/InkML" xml:id="stk5" contextRef="#ctx0" brushRef="#br1">27298 8036 356 0,'0'0'107'3,"0"0"-52"3,0 0 21 2,0 0-29 0,0 0-47 0,0 0-26-2,0 42-48 3,0-42-75-2,0 0-241 1</inkml:trace>
    </iact:actionData>
  </iact:action>
</iact:actions>
</file>

<file path=ppt/ink/inkAction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12-06T06:55:55.539"/>
    </inkml:context>
    <inkml:brush xml:id="br0">
      <inkml:brushProperty name="width" value="0.05292" units="cm"/>
      <inkml:brushProperty name="height" value="0.05292" units="cm"/>
      <inkml:brushProperty name="color" value="#00B050"/>
    </inkml:brush>
    <inkml:brush xml:id="br1">
      <inkml:brushProperty name="width" value="0.05292" units="cm"/>
      <inkml:brushProperty name="height" value="0.05292" units="cm"/>
      <inkml:brushProperty name="color" value="#7030A0"/>
    </inkml:brush>
  </inkml:definitions>
  <iact:action type="add" startTime="9691">
    <iact:property name="dataType"/>
    <iact:actionData xml:id="d0">
      <inkml:trace xmlns:inkml="http://www.w3.org/2003/InkML" xml:id="stk0" contextRef="#ctx0" brushRef="#br0">32872 13236 552 0,'0'0'114'3,"0"0"3"5,0 0 14-2,0 0-46 2,0 0-19 0,0 0 16 0,-88-107-10-2,-27 90-3 2,-38 9-13 0,-26 8 11 0,-21 6 3-2,-10 51-21 2,14 32-7 0,17 26-11 0,33 12-6-2,32 4-10 2,32-5 4 2,42-8 4-2,40 5 0-3,39 2-5 4,89 12 3-2,70 3-13 2,40-16-3-4,29-26-3 3,-9-38-2 0,-27-41-1 0,-33-19 1-1,-35-38-1 0,-32-51 2 3,-37-26-2-4,-42-17-5 0,-40-9 6 2,-12 8-7 0,-60 4 1 0,-32 11-20-2,-21 3-45 2,-11 6-22 0,-10 6-89 1,76 80-43-4,12 15-189 5</inkml:trace>
    </iact:actionData>
  </iact:action>
  <iact:action type="add" startTime="13080">
    <iact:property name="dataType"/>
    <iact:actionData xml:id="d1">
      <inkml:trace xmlns:inkml="http://www.w3.org/2003/InkML" xml:id="stk1" contextRef="#ctx0" brushRef="#br1">32863 6090 520 0,'0'0'95'6,"0"0"-4"2,0 0-12 0,0 0-2-2,0 0 14 2,-191-95-25 0,71 79-3 0,-13 9 7-2,-16 7-5 2,-2 14-15 0,-4 50-1 0,-3 29-12-2,8 19 1 2,13 20-20 0,20 10-5 0,40 5 4 1,34 1-8-2,43-4-2 0,30-6 10 2,96-9-11-4,57-13 11 4,47-11-6-2,28-21-1 1,7-21 0-2,-18-25 4 2,-17-22 16 0,-34-16 7 0,-30-13-7-1,-42-58-12 0,-39-29-11 1,-41-25-7 0,-44-22-2-2,0-14-2 2,-71 0-1 0,-23 2-22 0,-19 8-59-2,-15 9-52 4,65 107-62-4,8 10-199 3</inkml:trace>
    </iact:actionData>
  </iact:action>
</iact:actions>
</file>

<file path=ppt/ink/inkAction7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12-06T07:05:58.793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act:action type="add" startTime="2058">
    <iact:property name="dataType"/>
    <iact:actionData xml:id="d0">
      <inkml:trace xmlns:inkml="http://www.w3.org/2003/InkML" xml:id="stk0" contextRef="#ctx0" brushRef="#br0">31799 1680 462 0,'0'0'83'4,"0"0"-19"2,0 0 60 0,0 0-42 3,0 0-6-2,0 0-35 1,21-155 23 0,-119 136-1-2,-31 15-5 2,-42 4 2 1,-41 4-8-1,-33 54 9-3,-24 26-12 3,2 27 0 0,29 29-13-1,30 31-14 3,35 23-16-3,30 17 5 2,22 8-7-2,29-1 4-1,32-2-4 3,39 6-2-2,21 0 8 2,79-1 5-4,76-17-5 3,85-23 0 1,84-35-8-4,82-45-2 3,47-57-2 0,5-44 2 1,-53-50 5-4,-75-54-5 3,-76-24-3 0,-82-31 3 0,-58-24 0 5,-66-34 0-12,-48-26 0 7,-53-14 0 3,-84-14-2-4,-59-3 0 3,-72 17-1-8,-44 14-31 6,-40 30-70-1,196 177-93-1,28 17-217 2</inkml:trace>
    </iact:actionData>
  </iact:action>
</iact:actions>
</file>

<file path=ppt/ink/inkAction8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12-08T05:44:35.616"/>
    </inkml:context>
    <inkml:brush xml:id="br0">
      <inkml:brushProperty name="width" value="0.05292" units="cm"/>
      <inkml:brushProperty name="height" value="0.05292" units="cm"/>
    </inkml:brush>
  </inkml:definitions>
  <iact:action type="add" startTime="4084">
    <iact:property name="dataType"/>
    <iact:actionData xml:id="d0">
      <inkml:trace xmlns:inkml="http://www.w3.org/2003/InkML" xml:id="stk0" contextRef="#ctx0" brushRef="#br0">20849 12992 182 0,'0'0'587'4,"0"0"-493"2,0 0 56 1,0 0-28 1,0 0-37 1,184-9-4-1,-118-4-6-2,20-6 0 1,17-3-5 2,18 1-12-4,16-1 5 4,11 8-15-1,14 5-4 0,5 9 9-2,-4 0-21 2,0 0 1 2,3 20 3-2,9 5-6-3,13 2-14 3,6-4-3 0,11 2-2 0,11-2-1 0,-3-4 2-2,-1-9-4 25,-3-1 5-30,-4-6-3-1,-9-3 1 0,-4 0-6 14,-3 0-5-13,-7 0-1 23,-2 0 1-23,2 0 2-1,-6 0 1 26,-5 0 1-26,0 0 0 0,-5 0 1 0,-9 0-2 8,-1 11-3-3,-6-3 0 3,-11 7 0 0,-2 1 0 3,-7-1 0-6,-6 4 0 2,-10 3 0 0,-4-5 0 4,-5-1 0-5,-4-2 0 1,-3-6 0-1,-1-3 0 2,-10-5 0-2,-6 3 0 3,-11-3 0-1,-6 0 0 0,-18 0 0-3,-6 0 0 5,-8 3 0-3,-13-3 0 3,-15 3 0-7,0-3 0 5,-4 3 0 0,0 2 0 0,-18 9 0-2,-46-1 0 3,-36 6 0-1,-28-8 0 9,-19-8 0-14,-19-3 0 7,-29 0 0-9,-21 0 0 6,-34 0 0-1,-32-10 0 1,-25-13 0 1,-16 5 0 0,-6-8 0-2,20 7 0 3,8 1 0 4,6-5 0 15,0-1 0-28,-5-8 0 0,5 1 0 0,18 0 0 25,28 10 0-24,23 2 0-1,26 2 0 0,19 5 0 9,15 4 0-2,8 6 0 0,13 2 0 3,-4 0 0 0,13 0 0-6,13 10 0 4,7 7 0-2,19 2 0 1,12 4 0 0,9-4 0 2,18-2 0-2,10-4 0 1,20-6 0-3,13-3 0 3,9-1 0 0,6 0 0 0,0-3-7-2,3 0 0 2,39 0 6 1,17-6 1-1,19-8 0-3,7-7 2 3,25 2-1 3,26 2 5-2,25 5-4-5,28 7 2 3,14 5-4 0,17 0-4 2,9 0 4-1,13 17 4-2,14 21-4 28,13 7 0-34,17 1 0 0,25-8 0 0,10-8 0 16,19-11 0-15,9-10 0-1,-12-8 0 13,0 3 0-8,-23 1 0 1,-26 7 0 3,-23-2 0-4,-32-1 0 6,-29 1 0-6,-30-1 0 1,-25-4 0 2,-33-5 0 2,-21 0 0-2,-29 0 0-2,-27 0 0 1,-20 0 0 0,-11 0 0 1,-8 0-66-1,0 0-71 5,-51 0-76-7,-49 3 48 1,30-1-70 0,-6 1-164 2</inkml:trace>
    </iact:actionData>
  </iact:action>
  <iact:action type="add" startTime="5922">
    <iact:property name="dataType"/>
    <iact:actionData xml:id="d1">
      <inkml:trace xmlns:inkml="http://www.w3.org/2003/InkML" xml:id="stk1" contextRef="#ctx0" brushRef="#br0">21388 10599 135 0,'0'0'439'3,"0"0"-399"4,0 0-16 1,0 0 20 0,0 0-9-2,0 0-5 2,-159 0 0 0,94 0 18 0,-11 0-32-2,-7 0 7 2,-9-13 8 0,-11-18-3 0,-6-11-7-2,-4-4 1 2,-5-8-5 0,0-9 2 0,-5-2-12 2,-4-7 4-6,-13-4-4 5,-21-7 10-2,-13-7 63-1,-11-1-65 2,-3-1-13 3,-4 1 4-3,-5-1 7-1,5-5-8-2,9 5-3 2,11-2 1 2,11 4-1 0,11 0-1-4,16-1 0 3,12-1 1 0,10 1 0 1,9-2-2-4,6 6 3 4,8 5-2-3,13 12-1 3,12 3 0-3,12 12-2 3,10 2 2-3,10 0 0 1,6 4 0 0,6-7 0 1,6 3 1 1,6-9-1-1,-3-9 11-2,-2-7-5 2,-5-16-4 0,-6-7 12 0,-12-5-9-2,-5-12-1 2,-12-5-1 0,-6 0 1-3,-8 0-4 4,-9 0 1-1,-6 1 0 0,-9-5-1-2,-1 0 1 2,-4 4 2 1,0 5 1-2,2 7-1 0,-4 7 0 1,8 0 2 0,-4 5-1-2,2 4-1 0,-1 1 2 2,-3 10 0 3,-3 9 0-3,-7 2 8-5,-8 7-3 7,-10 6-3-1,-9 2 6 1,-3 2-4-6,-3 1-9 1,-6 0 3 4,-10 0 0-1,-10 4 2-1,-4 1 2 0,-8 1 4 2,4 6 4-2,2 1 2 1,-1 6-2-1,13 7 1 3,5 5-4-5,0 4-6 0,-1 6 2 4,-11 3-3 0,-8 6 4-2,1 2-6-1,-1 3 0 2,1 0 0 2,4 0 0-4,4 0 0 0,7 8-2 2,8 6 2 0,8 0 0-1,8-4 7 2,0-1-3-2,4-2 5 2,-1 0-4-3,-2-6-3-1,-5 3 3 4,-14-1-3 1,-11-3-1-4,0 0-4-1,6 0-2 4,2 0 0 1,0-7 1-2,3-17 1-4,-1-8-1 5,11-4 0-2,11-5 1 1,11-2 1-3,18 0-1 4,10 7 1 1,11-1-1-3,13 7 2-1,7-2-1 1,16 2-1 2,14 0 0-2,10-1 0-2,13 10-1 3,-4-1 1 1,8 5-1-1,-6 6 2-3,-3-5-2 3,-1 3 1 0,-10-4-1 1,-12-3 1-1,-7 1 0-1,-9-2-2 2,-6 2 4-3,-5-1-2-1,-3 6 3 4,1 4-6-1,-2 0 3 0,4 6-1 0,2 1 1-1,-1 1-2 1,10 2 1-2,11 0 2 2,7 0-2-1,6 0 2 0,11 0-1 1,5 0 0-2,6 0 0 2,2 0 0 0,-3 0 0 2,0 0 1-5,-6 0 3 3,-6 9 9 0,-4 1-8-1,1-3 1 0,1 1-4 1,-4-2 0 1,-5 2-2 0,-4-3 3-5,-8 5-2 4,0-3 8 0,2 2 1 0,9-4-5-3,4 0 3 4,12 2-5-1,2-7 1 2,5 0-1-5,8 0 10 3,-3 0 1-2,0 0-5 2,3 0-1-2,0 0-4 4,0 0-4-2,0 0-7 0,0 0-17-4,14 0-52 5,5 0-133-2,9 0-73 2</inkml:trace>
    </iact:actionData>
  </iact:action>
  <iact:action type="add" startTime="8045">
    <iact:property name="dataType"/>
    <iact:actionData xml:id="d2">
      <inkml:trace xmlns:inkml="http://www.w3.org/2003/InkML" xml:id="stk2" contextRef="#ctx0" brushRef="#br0">6642 3552 634 0,'0'0'207'3,"0"0"-91"2,0 0-50 3,0 0-3 1,0 0-9-1,0 0-16-2,0 0-1 3,-13 0 0-1,5 0 21 0,-9-20 13-1,0 1-7-1,-8 1-16 2,-2-8-9 0,-3 5-6-2,-8-6-2 2,-4 2-13 0,1 2 2 0,-3 4-2-2,2 2 2 2,2 3-2 0,7 5 0 2,2 6 10-6,4 3-5 10,3 0-1-9,3 0-4 4,-5 0 4-6,4 0-3 6,-7 14 0-3,6 3-8 3,-4 2 0-4,6 3-3 7,-2 2 4-6,5 2-2 1,4 3 2-1,-2 7 3 1,3-2-2 3,1 11-1-3,-1 5-4-1,2 1 3 2,5 4-5 0,-4-1 2 7,5-2-5-12,2-6 3 6,-4-6-5-6,2-3 1 4,1 2 0-1,0 1 0 3,3 5 0-2,1 1 5 5,0 0 1-3,0 7-1-7,0-3-1 6,0 0-5-1,0 3 3 0,0-4-4 1,-6-2 0 1,-1-8 0-2,-2 1 0-2,4-4 0 4,-2-1 0 1,7 3 0-3,-3 0 0-2,3-2 0 3,0 0 0-1,0 0 0 5,0-2 0-8,0 2 0 2,0 0 0 3,0 2 0-1,0 1 0-3,0-1 0 4,0 3 0-2,0 3 0 2,0 5 0-2,0 2 0 2,0-1 0-3,0-4 0 1,0-2 0-1,0 3 0 3,0-1 0-1,0-3 0 0,0 3 0-2,0 0 0 6,7-3 0-6,-4-5 0 3,-2-2 0-6,3 0 0 5,-1-4 0-1,-3 4 0 2,3 2 0-1,-3 8 0-3,3 1 0 4,1 4 0-4,-1 5 0 5,0-4 0 0,0-2 0-2,-2 1 0-1,3-5 0-4,-4 1 0 5,4-1 0 6,-1 2 0-9,-3-5 0 0,2-6 0 1,2-1 0 3,-4-3 0-2,3-4 0 0,4 5 0 2,-6-1 0-3,6 0 0 4,-1 2 0-4,-3 1 0 1,1 0 0 0,2-1 0 2,-1 1 0-1,2 8 0-1,5 2 0 1,3 4 0-1,1 1 0-2,-2-2 0 4,0-5 0 2,-3 2 0-3,-2-2 0-6,-2 1 0 7,-2-7 0 2,-2-2 0-2,3-5 0-8,-5 0 0 8,8-1 0-1,-7-5 0-4,0-5 0 6,5-3 0-2,-3-1 0 0,5-1 0-1,3-1 0 3,-1 3 0-4,5 0 0 1,5-5 0 2,-3 5 0-5,6 0 0 5,-2 2 0 1,3-4 0-3,2 1 0-1,4 7 0 1,-2-8 0-1,-5 0 0 3,5-1 0-3,-10-6 0 2,7-5 0 3,3 1 0-2,5-4 0-2,0 0 0-3,6 0 0 3,-4 0 0 2,4-13 0-3,-5-8 0 2,3-4 0 1,-4 1 0-5,-2 1 0 5,1 4 0-1,-6 0 0 2,-1 2 0-1,-4-4 0-5,-1-2 0 3,0-3 0 0,-6-5 0 2,0-1 0-4,-6-4 0 3,-3-2 0 1,1-5 0-1,-4 1 0-3,-3-1 0 4,0 1 0-2,0 5 0 2,0 1 0-3,0 3 0 2,0 5 0 1,0-2 0-3,0-3 0 3,0 0 0 0,0-5 0-4,0-4 0 3,-9-1 0-3,8-6 0 5,1-1 0-4,-6-2 0 2,4 1 0-2,-3 5 0 4,3-7 0-4,-1 5 0 2,0-2 0-1,-1-3 0 1,2 7 0 3,-1-4 0-5,3 0 0 2,0-6 0-4,0 3 0 6,0-9 0-4,0 8 0 3,0 0 0-1,0 1 0-2,0 2 0 2,0-2 0-3,0 1 0 4,0-1 0 2,0 0 0-4,-4 4 0-3,-4-3 0 3,5 8 0 2,0-2 0-2,-1 0 0 3,1 0 0-5,0 3 0 4,3 2 0-3,-3-2 0 1,3-1 0 1,0 0 0 1,-2-2 0-2,-1 2 0-2,0-1 0 4,3 5 0 2,-7 1 0-3,3 4 0-5,2 0 0 6,-3-4 0-3,2 5 0 3,-4-9 0-4,4 5 0 6,0 0 0-3,-1-3 0-2,2 3 0-1,-2-6 0 3,4 0 0 1,0 3 0-1,0-2 0-2,0-4 0 2,0 1 0 1,0-3 0-2,0-3 0 1,0-1 0 0,0 7 0-2,0 4 0 2,0 10 0-2,0 1 0 1,0 7 0 1,0 2 0 1,0-2 0-3,0 2 0 2,0-2 0 3,0-4 0-5,0-3 0 0,0-1 0 0,0-4 0 3,0 7 0-2,0 6 0 0,0 1 0 1,0 5 0 0,-3 7 0 0,-1-4 0-3,3 1 0 3,-2-1 0 0,-4-5 0 1,1-7 0-4,-2-3 0 4,-5-1 0-1,0 3 0-2,2 7 0 1,-2 4 0 3,2-1 0-4,-7 2 0 3,-8-2 0-4,0-2 0 7,-5 0 0-4,1 0 0 0,-4 5 0-5,0 3 0 5,-1 3 0 0,-5 2 0 0,2 4 0-3,0 2 0 4,-1 0 0-2,-1 0 0 3,-3 0 0-4,0 0 0 4,7 12 0-4,-4 5 0 2,3 0 0-4,5 2 0 5,-3-3 0-2,7 7 0 1,-3-2 0-2,4 4 0 3,-1 5 0-1,5 3 0-3,3 8 0 5,2 8 0-4,5 3 0 7,-1 8 0-3,1 5 0-9,5 4 0 6,-3 8 0 1,9-2 0-1,-3 2 0-1,5 3 0 3,0-3 0 2,-6 3 0-4,6 2 0-1,-1-2 0 0,-2 15 0 1,0-3 0 2,3-1 0-4,0 0 0 6,0-7 0-2,0 1 0-1,0-3 0-5,0-3 0 5,0 0 0 1,0 1 0-2,0-4 0-2,0-6 0 4,0-1 0-2,0-4 0-1,3 2 0 3,0-4 0-1,4 2 0 0,-2-5 0 0,1 3 0-3,4-3 0 4,-2 4 0-1,2 1 0-3,-1 0 0 3,0 2 0 4,0-2 0-5,1-5 0-1,-2-5 0 0,-5-5 0 1,7-4 0 3,-7-3 0-3,5-4 0 0,1-1 0 1,1 0 0-2,-1-2 0 3,3 1 0-4,-2-3 0 4,-2-3 0-1,2 0 0-3,-4-5 0 4,-4 7 0-1,0 0 0 0,6 5 0-3,-5 0 0 4,3-2 0 1,-3-7 0 0,4 2 0-3,-7-7 0-4,1-2 0 4,-1-3 0 2,0 0 0 0,0 1 0-4,4-4 0 3,2-3 0 0,-3-1 0-1,7-1 0 0,-6 2 0 2,8 1 0-3,1 2 0 1,1 1 0 1,6 0 0-1,-2-2 0 1,-1 4 0-2,3 2 0 2,-2-2 0 4,-2 1 0-4,-5-3 0-4,2-3 0 3,-8-3 0 1,1-5 0-1,3-2 0-1,0 0 0 2,4 2 0 1,3 1 0-2,5-1 0 2,0 2 0-4,-3 0 0 3,3-3 0 0,1 4 0 1,-4-4 0-3,3-2 0 1,3-1 0 1,3-2 0-2,3 0 0 2,8 0 0 4,1-2 0-5,1-16 0 0,2-2 0 0,-3-3 0-1,-6 2 0 3,2-3 0-2,-8-10 0-1,4-1 0 1,-7-9 0 2,3 1 0-2,-2 2 0-1,-4 3 0 3,0 4 0-1,-5 5 0 1,2-2 0-5,-4 0 0 7,-1-3 0-1,3-2 0-3,-2-5 0-5,0-2 0 6,-2-1 0 1,1 0 0-4,-3 2 0 5,0-6 0-1,-7-2 0 3,-3-2 0-10,0-7 0 4,0 3 0 2,0-6 0 0,0 2 0 1,0-9 0-3,-9-5 0 1,5-8 0 0,-2-5 0-1,2 4 0 2,1 7 0 0,-2 10 0 0,0 12 0-1,1-1 0 0,-6 5 0 6,5 2 0-6,-5-2 0-4,0 4 0 5,-1-7 0 0,2-5 0 1,-1 2 0-5,-2-3 0 4,3 3 0 1,4 6 0-2,2 12 0 1,0 0 0-2,0 11 0 28,3-4 0-33,0 4 0-1,0 0 0 0,0-6 0 45,0 0 0-41,0-8 0-3,-7-2 0-1,4-10 0 0,-2 2 0 0,-2-4 0 0,1 0 0 8,0-3 0-2,3 1 0 1,-1-11 0-1,4-3 0 2,0-1 0 1,0 2 0-2,0 5 0-1,0 12 0 6,0 3 0-6,0 7 0 1,0-1 0-1,0-4 0 1,-8 2 0 1,-2-2 0 1,-1 1 0-3,-2 6 0 5,2 2 0-5,-5-4 0 4,-2 0 0-6,-6-5 0 3,3 5 0 4,-2 4 0-6,6 5 0 1,-1 0 0 1,2 1 0 2,4 4 0-1,0 1 0-3,4 6 0 7,6 3 0-6,0 5 0 2,-1 4 0-4,3 7 0 4,-3 3 0 0,-1 0 0 0,1 0-63-2,3 0-48 4,0 5-69 1,0 14-87-4,0 10-329-4</inkml:trace>
    </iact:actionData>
  </iact:action>
</iact:actions>
</file>

<file path=ppt/ink/inkAction9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12-06T07:05:58.793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act:action type="add" startTime="2058">
    <iact:property name="dataType"/>
    <iact:actionData xml:id="d0">
      <inkml:trace xmlns:inkml="http://www.w3.org/2003/InkML" xml:id="stk0" contextRef="#ctx0" brushRef="#br0">31799 1680 462 0,'0'0'83'4,"0"0"-19"2,0 0 60 0,0 0-42 3,0 0-6-2,0 0-35 1,21-155 23 0,-119 136-1-2,-31 15-5 2,-42 4 2 1,-41 4-8-1,-33 54 9-3,-24 26-12 3,2 27 0 0,29 29-13-1,30 31-14 3,35 23-16-3,30 17 5 2,22 8-7-2,29-1 4-1,32-2-4 3,39 6-2-2,21 0 8 2,79-1 5-4,76-17-5 3,85-23 0 1,84-35-8-4,82-45-2 3,47-57-2 0,5-44 2 1,-53-50 5-4,-75-54-5 3,-76-24-3 0,-82-31 3 0,-58-24 0 5,-66-34 0-12,-48-26 0 7,-53-14 0 3,-84-14-2-4,-59-3 0 3,-72 17-1-8,-44 14-31 6,-40 30-70-1,196 177-93-1,28 17-217 2</inkml:trace>
    </iact:actionData>
  </iact:action>
</iact:action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2F0F28-1038-4D04-82AD-4FD81702CB28}" type="datetimeFigureOut">
              <a:rPr lang="en-CA" smtClean="0"/>
              <a:t>2022-12-12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12CD35-359F-445A-A02E-C516454AFDA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308373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2CD35-359F-445A-A02E-C516454AFDA9}" type="slidenum">
              <a:rPr lang="en-CA" smtClean="0"/>
              <a:t>60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584934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44392-1AC4-CB3C-151D-4B818F350B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C05879C-3AE2-154E-BA1A-03B34F8ADB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0BDA18-0261-8EE8-F567-66E0C2B4E9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384A15-05B4-4551-9D8C-18FD68B87734}" type="datetimeFigureOut">
              <a:rPr lang="en-CA" smtClean="0"/>
              <a:t>2022-12-12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4BFBBA-D476-5063-477D-9481BE629D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C34072-D753-0C59-2445-F274E9076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0D9BE5-F409-4DAF-8C73-FC83ED30FFC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041714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2C35E2-F616-E5FC-0A35-CC408BC7C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CCD9F7-97E4-8ABA-BFD4-C983055B97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A86409-9214-476B-5722-36FD6357E5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384A15-05B4-4551-9D8C-18FD68B87734}" type="datetimeFigureOut">
              <a:rPr lang="en-CA" smtClean="0"/>
              <a:t>2022-12-12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4E4374-260E-2A33-EB6D-A387D198A7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ECA122-E2A3-0F9D-E45E-08855AE6C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0D9BE5-F409-4DAF-8C73-FC83ED30FFC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744347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290290D-F306-3776-043A-6D96C5F171F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3AC41CC-365F-2B60-ECA2-AAF8EE8775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927201-97A7-01B2-18AD-364CC2222C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384A15-05B4-4551-9D8C-18FD68B87734}" type="datetimeFigureOut">
              <a:rPr lang="en-CA" smtClean="0"/>
              <a:t>2022-12-12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F9BF61-B8C4-B950-4662-C13B8991C6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6B4891-CE9D-3275-2B54-A2238F604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0D9BE5-F409-4DAF-8C73-FC83ED30FFC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778024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B97F3-2E33-20C2-DBED-B5A4497BA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79202F-1291-AFE3-E659-4EF4D55767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AAC00A-EC24-8206-87D7-586B809263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384A15-05B4-4551-9D8C-18FD68B87734}" type="datetimeFigureOut">
              <a:rPr lang="en-CA" smtClean="0"/>
              <a:t>2022-12-12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365B73-A889-107A-F25A-C77602D52B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BAC71E-1E09-BE5C-8E08-55CDC9970B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0D9BE5-F409-4DAF-8C73-FC83ED30FFC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790907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78AD6-F22D-B348-5FEB-A630E2B0E7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9D042E-D3B2-D0D3-AF20-5B62DAAF3C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7DA76E-25DB-313D-C2AA-AC3A2A0AAC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384A15-05B4-4551-9D8C-18FD68B87734}" type="datetimeFigureOut">
              <a:rPr lang="en-CA" smtClean="0"/>
              <a:t>2022-12-12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C3BF29-2E2D-4B13-769A-A79DAEE46A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9F286A-E6C2-7EFE-B7AB-2886CF6AE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0D9BE5-F409-4DAF-8C73-FC83ED30FFC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149766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145BA-44A6-15E7-AFAE-395E9F125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592A77-3C0B-A689-DF07-5D930DF878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F3CBE1-C035-604E-1EEA-10C3CD280B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953FDB-0C84-E3A5-1C02-111D4E0157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384A15-05B4-4551-9D8C-18FD68B87734}" type="datetimeFigureOut">
              <a:rPr lang="en-CA" smtClean="0"/>
              <a:t>2022-12-12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69474D-740D-FDD8-2761-3E2C95631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843611-FFAE-8BD4-5BC6-80CABFC58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0D9BE5-F409-4DAF-8C73-FC83ED30FFC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539722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313D1E-425B-8036-4278-56E269A18E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FE5DA7-2857-16C3-23CF-A63A372B7F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98FA56-2ADD-3605-068A-F25B5589BE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D3A19F9-DD9F-46CB-F87A-C78649D4AF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039ED95-4322-B6CC-C41C-DB8F97971AD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1021FCB-41A3-3643-7729-2C50D0573F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384A15-05B4-4551-9D8C-18FD68B87734}" type="datetimeFigureOut">
              <a:rPr lang="en-CA" smtClean="0"/>
              <a:t>2022-12-12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C256A51-4BC0-F6EE-065A-BBE53E31A3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404C999-4831-8571-D84B-242AE5972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0D9BE5-F409-4DAF-8C73-FC83ED30FFC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299939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81EEAA-AE46-AC20-26DB-09031AF83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F4D46A0-D2EB-6D20-3151-E77ADFD30E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384A15-05B4-4551-9D8C-18FD68B87734}" type="datetimeFigureOut">
              <a:rPr lang="en-CA" smtClean="0"/>
              <a:t>2022-12-12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968F9B-17D6-F077-79B8-4C85227466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F7F195-AF19-FD64-7420-7CF4D7C5B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0D9BE5-F409-4DAF-8C73-FC83ED30FFC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99692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89AF250-664D-8C6C-1730-12E1CE8AD2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384A15-05B4-4551-9D8C-18FD68B87734}" type="datetimeFigureOut">
              <a:rPr lang="en-CA" smtClean="0"/>
              <a:t>2022-12-12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F9AD9B7-C3E4-5E4F-2657-A845F8BF22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39E0C0-FCCA-C7E3-60BF-C9103833DA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0D9BE5-F409-4DAF-8C73-FC83ED30FFC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728546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C39161-096A-7BDD-4C40-1D034F572A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F08F8E-998A-ADD8-B9FD-C9002B8C16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F865D3-C69F-88AA-3EDB-13D0126A5E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8DB6E0-8099-43E6-2DFA-2F324099D2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384A15-05B4-4551-9D8C-18FD68B87734}" type="datetimeFigureOut">
              <a:rPr lang="en-CA" smtClean="0"/>
              <a:t>2022-12-12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DD41DD-D21C-8818-633B-920AEE9457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440ABC-3054-420B-5578-B5E136821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0D9BE5-F409-4DAF-8C73-FC83ED30FFC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94944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C85404-1724-B9FA-E1AD-4FCEEE2527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9BF901-1596-E40A-9585-56A3F2F08E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729DCF-8112-350B-A9F5-82C7E03D4E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06E2BB-7E11-FB9B-4D5E-9AA10C51E1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384A15-05B4-4551-9D8C-18FD68B87734}" type="datetimeFigureOut">
              <a:rPr lang="en-CA" smtClean="0"/>
              <a:t>2022-12-12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8B7FBD-C396-C473-FEA4-8BA10D8348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4682E7-B690-BC81-80C8-47D6B5E0D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0D9BE5-F409-4DAF-8C73-FC83ED30FFC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577172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23998AC-624B-8E17-A7EC-32E3AD84F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1DCF2B-440F-0628-6259-AF8A63E9B6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894391-376A-2587-E67B-920F0DA7150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384A15-05B4-4551-9D8C-18FD68B87734}" type="datetimeFigureOut">
              <a:rPr lang="en-CA" smtClean="0"/>
              <a:t>2022-12-12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09D074-0054-9400-D674-8718458D7B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7BB496-A3DD-4B88-4963-A484636E8C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0D9BE5-F409-4DAF-8C73-FC83ED30FFC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17242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17/06/relationships/model3d" Target="../media/model3d1.glb"/><Relationship Id="rId7" Type="http://schemas.openxmlformats.org/officeDocument/2006/relationships/image" Target="../media/image2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26.png"/><Relationship Id="rId10" Type="http://schemas.openxmlformats.org/officeDocument/2006/relationships/image" Target="../media/image4.png"/><Relationship Id="rId9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6.png"/><Relationship Id="rId3" Type="http://schemas.openxmlformats.org/officeDocument/2006/relationships/image" Target="../media/image1612.png"/><Relationship Id="rId7" Type="http://schemas.openxmlformats.org/officeDocument/2006/relationships/image" Target="../media/image1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openxmlformats.org/officeDocument/2006/relationships/image" Target="../media/image18.png"/><Relationship Id="rId4" Type="http://schemas.openxmlformats.org/officeDocument/2006/relationships/image" Target="../media/image11.png"/><Relationship Id="rId9" Type="http://schemas.microsoft.com/office/2011/relationships/inkAction" Target="../ink/inkAction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2.png"/><Relationship Id="rId7" Type="http://schemas.openxmlformats.org/officeDocument/2006/relationships/image" Target="../media/image17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17/06/relationships/model3d" Target="../media/model3d1.glb"/><Relationship Id="rId3" Type="http://schemas.microsoft.com/office/2017/06/relationships/model3d" Target="../media/model3d3.glb"/><Relationship Id="rId7" Type="http://schemas.openxmlformats.org/officeDocument/2006/relationships/image" Target="../media/image9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Relationship Id="rId6" Type="http://schemas.openxmlformats.org/officeDocument/2006/relationships/image" Target="../media/image91.png"/><Relationship Id="rId11" Type="http://schemas.openxmlformats.org/officeDocument/2006/relationships/image" Target="../media/image95.png"/><Relationship Id="rId5" Type="http://schemas.openxmlformats.org/officeDocument/2006/relationships/image" Target="../media/image90.png"/><Relationship Id="rId10" Type="http://schemas.openxmlformats.org/officeDocument/2006/relationships/image" Target="../media/image94.png"/><Relationship Id="rId4" Type="http://schemas.openxmlformats.org/officeDocument/2006/relationships/image" Target="../media/image7.png"/><Relationship Id="rId9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17/06/relationships/model3d" Target="../media/model3d1.glb"/><Relationship Id="rId3" Type="http://schemas.microsoft.com/office/2017/06/relationships/model3d" Target="../media/model3d3.glb"/><Relationship Id="rId7" Type="http://schemas.openxmlformats.org/officeDocument/2006/relationships/image" Target="../media/image2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Relationship Id="rId6" Type="http://schemas.openxmlformats.org/officeDocument/2006/relationships/image" Target="../media/image27.png"/><Relationship Id="rId11" Type="http://schemas.openxmlformats.org/officeDocument/2006/relationships/image" Target="../media/image31.png"/><Relationship Id="rId5" Type="http://schemas.openxmlformats.org/officeDocument/2006/relationships/image" Target="../media/image26.png"/><Relationship Id="rId10" Type="http://schemas.openxmlformats.org/officeDocument/2006/relationships/image" Target="../media/image30.png"/><Relationship Id="rId4" Type="http://schemas.openxmlformats.org/officeDocument/2006/relationships/image" Target="../media/image10.png"/><Relationship Id="rId9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17/06/relationships/model3d" Target="../media/model3d1.glb"/><Relationship Id="rId3" Type="http://schemas.microsoft.com/office/2017/06/relationships/model3d" Target="../media/model3d3.glb"/><Relationship Id="rId7" Type="http://schemas.openxmlformats.org/officeDocument/2006/relationships/image" Target="../media/image2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Relationship Id="rId6" Type="http://schemas.openxmlformats.org/officeDocument/2006/relationships/image" Target="../media/image27.png"/><Relationship Id="rId11" Type="http://schemas.openxmlformats.org/officeDocument/2006/relationships/image" Target="../media/image31.png"/><Relationship Id="rId5" Type="http://schemas.openxmlformats.org/officeDocument/2006/relationships/image" Target="../media/image26.png"/><Relationship Id="rId10" Type="http://schemas.openxmlformats.org/officeDocument/2006/relationships/image" Target="../media/image30.png"/><Relationship Id="rId4" Type="http://schemas.openxmlformats.org/officeDocument/2006/relationships/image" Target="../media/image10.png"/><Relationship Id="rId9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0.png"/><Relationship Id="rId13" Type="http://schemas.openxmlformats.org/officeDocument/2006/relationships/image" Target="../media/image35.png"/><Relationship Id="rId3" Type="http://schemas.microsoft.com/office/2017/06/relationships/model3d" Target="../media/model3d1.glb"/><Relationship Id="rId7" Type="http://schemas.openxmlformats.org/officeDocument/2006/relationships/image" Target="../media/image1110.png"/><Relationship Id="rId12" Type="http://schemas.openxmlformats.org/officeDocument/2006/relationships/image" Target="../media/image34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7.png"/><Relationship Id="rId1" Type="http://schemas.openxmlformats.org/officeDocument/2006/relationships/tags" Target="../tags/tag14.xml"/><Relationship Id="rId6" Type="http://schemas.openxmlformats.org/officeDocument/2006/relationships/image" Target="../media/image1010.png"/><Relationship Id="rId11" Type="http://schemas.openxmlformats.org/officeDocument/2006/relationships/image" Target="../media/image1510.png"/><Relationship Id="rId5" Type="http://schemas.openxmlformats.org/officeDocument/2006/relationships/image" Target="../media/image910.png"/><Relationship Id="rId15" Type="http://schemas.microsoft.com/office/2011/relationships/inkAction" Target="../ink/inkAction3.xml"/><Relationship Id="rId10" Type="http://schemas.openxmlformats.org/officeDocument/2006/relationships/image" Target="../media/image1410.png"/><Relationship Id="rId4" Type="http://schemas.openxmlformats.org/officeDocument/2006/relationships/image" Target="../media/image21.png"/><Relationship Id="rId9" Type="http://schemas.openxmlformats.org/officeDocument/2006/relationships/image" Target="../media/image1310.png"/><Relationship Id="rId1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0.png"/><Relationship Id="rId13" Type="http://schemas.openxmlformats.org/officeDocument/2006/relationships/image" Target="../media/image200.png"/><Relationship Id="rId18" Type="http://schemas.openxmlformats.org/officeDocument/2006/relationships/image" Target="../media/image38.png"/><Relationship Id="rId7" Type="http://schemas.openxmlformats.org/officeDocument/2006/relationships/image" Target="../media/image1110.png"/><Relationship Id="rId12" Type="http://schemas.openxmlformats.org/officeDocument/2006/relationships/image" Target="../media/image190.png"/><Relationship Id="rId17" Type="http://schemas.microsoft.com/office/2011/relationships/inkAction" Target="../ink/inkAction4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6.png"/><Relationship Id="rId1" Type="http://schemas.openxmlformats.org/officeDocument/2006/relationships/tags" Target="../tags/tag15.xml"/><Relationship Id="rId11" Type="http://schemas.openxmlformats.org/officeDocument/2006/relationships/image" Target="../media/image22.png"/><Relationship Id="rId6" Type="http://schemas.openxmlformats.org/officeDocument/2006/relationships/image" Target="../media/image1010.png"/><Relationship Id="rId5" Type="http://schemas.openxmlformats.org/officeDocument/2006/relationships/image" Target="../media/image910.png"/><Relationship Id="rId15" Type="http://schemas.openxmlformats.org/officeDocument/2006/relationships/image" Target="../media/image35.png"/><Relationship Id="rId10" Type="http://schemas.microsoft.com/office/2017/06/relationships/model3d" Target="../media/model3d1.glb"/><Relationship Id="rId9" Type="http://schemas.openxmlformats.org/officeDocument/2006/relationships/image" Target="../media/image1310.png"/><Relationship Id="rId1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0.png"/><Relationship Id="rId13" Type="http://schemas.microsoft.com/office/2011/relationships/inkAction" Target="../ink/inkAction5.xml"/><Relationship Id="rId7" Type="http://schemas.openxmlformats.org/officeDocument/2006/relationships/image" Target="../media/image1110.png"/><Relationship Id="rId12" Type="http://schemas.openxmlformats.org/officeDocument/2006/relationships/image" Target="../media/image3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.xml"/><Relationship Id="rId11" Type="http://schemas.openxmlformats.org/officeDocument/2006/relationships/image" Target="../media/image22.png"/><Relationship Id="rId6" Type="http://schemas.openxmlformats.org/officeDocument/2006/relationships/image" Target="../media/image1010.png"/><Relationship Id="rId5" Type="http://schemas.openxmlformats.org/officeDocument/2006/relationships/image" Target="../media/image910.png"/><Relationship Id="rId10" Type="http://schemas.microsoft.com/office/2017/06/relationships/model3d" Target="../media/model3d1.glb"/><Relationship Id="rId9" Type="http://schemas.openxmlformats.org/officeDocument/2006/relationships/image" Target="../media/image1310.png"/><Relationship Id="rId1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.xml"/><Relationship Id="rId5" Type="http://schemas.openxmlformats.org/officeDocument/2006/relationships/image" Target="../media/image41.png"/><Relationship Id="rId4" Type="http://schemas.openxmlformats.org/officeDocument/2006/relationships/image" Target="NUL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23.png"/><Relationship Id="rId7" Type="http://schemas.openxmlformats.org/officeDocument/2006/relationships/image" Target="../media/image4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.xml"/><Relationship Id="rId6" Type="http://schemas.openxmlformats.org/officeDocument/2006/relationships/image" Target="../media/image41.png"/><Relationship Id="rId5" Type="http://schemas.openxmlformats.org/officeDocument/2006/relationships/image" Target="../media/image44.png"/><Relationship Id="rId10" Type="http://schemas.openxmlformats.org/officeDocument/2006/relationships/image" Target="../media/image47.png"/><Relationship Id="rId4" Type="http://schemas.openxmlformats.org/officeDocument/2006/relationships/image" Target="../media/image43.png"/><Relationship Id="rId9" Type="http://schemas.microsoft.com/office/2011/relationships/inkAction" Target="../ink/inkAction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9.png"/><Relationship Id="rId7" Type="http://schemas.openxmlformats.org/officeDocument/2006/relationships/image" Target="../media/image51.png"/><Relationship Id="rId12" Type="http://schemas.openxmlformats.org/officeDocument/2006/relationships/image" Target="../media/image5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.xml"/><Relationship Id="rId6" Type="http://schemas.openxmlformats.org/officeDocument/2006/relationships/image" Target="../media/image22.png"/><Relationship Id="rId11" Type="http://schemas.microsoft.com/office/2011/relationships/inkAction" Target="../ink/inkAction7.xml"/><Relationship Id="rId5" Type="http://schemas.microsoft.com/office/2017/06/relationships/model3d" Target="../media/model3d1.glb"/><Relationship Id="rId10" Type="http://schemas.openxmlformats.org/officeDocument/2006/relationships/image" Target="../media/image54.png"/><Relationship Id="rId4" Type="http://schemas.openxmlformats.org/officeDocument/2006/relationships/image" Target="../media/image50.png"/><Relationship Id="rId9" Type="http://schemas.openxmlformats.org/officeDocument/2006/relationships/image" Target="../media/image5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microsoft.com/office/2011/relationships/inkAction" Target="../ink/inkAction8.xml"/><Relationship Id="rId3" Type="http://schemas.openxmlformats.org/officeDocument/2006/relationships/image" Target="../media/image56.png"/><Relationship Id="rId7" Type="http://schemas.openxmlformats.org/officeDocument/2006/relationships/image" Target="../media/image58.png"/><Relationship Id="rId12" Type="http://schemas.openxmlformats.org/officeDocument/2006/relationships/image" Target="../media/image63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65.png"/><Relationship Id="rId1" Type="http://schemas.openxmlformats.org/officeDocument/2006/relationships/tags" Target="../tags/tag20.xml"/><Relationship Id="rId6" Type="http://schemas.openxmlformats.org/officeDocument/2006/relationships/image" Target="../media/image22.png"/><Relationship Id="rId11" Type="http://schemas.openxmlformats.org/officeDocument/2006/relationships/image" Target="../media/image62.png"/><Relationship Id="rId5" Type="http://schemas.microsoft.com/office/2017/06/relationships/model3d" Target="../media/model3d1.glb"/><Relationship Id="rId15" Type="http://schemas.microsoft.com/office/2011/relationships/inkAction" Target="../ink/inkAction9.xml"/><Relationship Id="rId10" Type="http://schemas.openxmlformats.org/officeDocument/2006/relationships/image" Target="../media/image61.png"/><Relationship Id="rId4" Type="http://schemas.openxmlformats.org/officeDocument/2006/relationships/image" Target="../media/image57.png"/><Relationship Id="rId9" Type="http://schemas.openxmlformats.org/officeDocument/2006/relationships/image" Target="../media/image60.png"/><Relationship Id="rId14" Type="http://schemas.openxmlformats.org/officeDocument/2006/relationships/image" Target="../media/image6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70.png"/><Relationship Id="rId18" Type="http://schemas.openxmlformats.org/officeDocument/2006/relationships/customXml" Target="../ink/ink5.xml"/><Relationship Id="rId26" Type="http://schemas.openxmlformats.org/officeDocument/2006/relationships/image" Target="../media/image630.png"/><Relationship Id="rId3" Type="http://schemas.openxmlformats.org/officeDocument/2006/relationships/image" Target="../media/image49.png"/><Relationship Id="rId21" Type="http://schemas.openxmlformats.org/officeDocument/2006/relationships/image" Target="../media/image600.png"/><Relationship Id="rId7" Type="http://schemas.openxmlformats.org/officeDocument/2006/relationships/image" Target="../media/image51.png"/><Relationship Id="rId12" Type="http://schemas.openxmlformats.org/officeDocument/2006/relationships/customXml" Target="../ink/ink2.xml"/><Relationship Id="rId17" Type="http://schemas.openxmlformats.org/officeDocument/2006/relationships/image" Target="../media/image54.png"/><Relationship Id="rId25" Type="http://schemas.openxmlformats.org/officeDocument/2006/relationships/image" Target="../media/image620.png"/><Relationship Id="rId2" Type="http://schemas.openxmlformats.org/officeDocument/2006/relationships/slideLayout" Target="../slideLayouts/slideLayout2.xml"/><Relationship Id="rId16" Type="http://schemas.openxmlformats.org/officeDocument/2006/relationships/customXml" Target="../ink/ink4.xml"/><Relationship Id="rId20" Type="http://schemas.openxmlformats.org/officeDocument/2006/relationships/customXml" Target="../ink/ink6.xml"/><Relationship Id="rId1" Type="http://schemas.openxmlformats.org/officeDocument/2006/relationships/tags" Target="../tags/tag21.xml"/><Relationship Id="rId6" Type="http://schemas.openxmlformats.org/officeDocument/2006/relationships/image" Target="../media/image22.png"/><Relationship Id="rId11" Type="http://schemas.openxmlformats.org/officeDocument/2006/relationships/image" Target="../media/image560.png"/><Relationship Id="rId24" Type="http://schemas.openxmlformats.org/officeDocument/2006/relationships/customXml" Target="../ink/ink8.xml"/><Relationship Id="rId5" Type="http://schemas.microsoft.com/office/2017/06/relationships/model3d" Target="../media/model3d1.glb"/><Relationship Id="rId15" Type="http://schemas.openxmlformats.org/officeDocument/2006/relationships/image" Target="../media/image580.png"/><Relationship Id="rId23" Type="http://schemas.openxmlformats.org/officeDocument/2006/relationships/image" Target="../media/image611.png"/><Relationship Id="rId28" Type="http://schemas.openxmlformats.org/officeDocument/2006/relationships/image" Target="../media/image640.png"/><Relationship Id="rId10" Type="http://schemas.openxmlformats.org/officeDocument/2006/relationships/customXml" Target="../ink/ink1.xml"/><Relationship Id="rId19" Type="http://schemas.openxmlformats.org/officeDocument/2006/relationships/image" Target="../media/image590.png"/><Relationship Id="rId4" Type="http://schemas.openxmlformats.org/officeDocument/2006/relationships/image" Target="../media/image50.png"/><Relationship Id="rId9" Type="http://schemas.openxmlformats.org/officeDocument/2006/relationships/image" Target="../media/image53.png"/><Relationship Id="rId14" Type="http://schemas.openxmlformats.org/officeDocument/2006/relationships/customXml" Target="../ink/ink3.xml"/><Relationship Id="rId22" Type="http://schemas.openxmlformats.org/officeDocument/2006/relationships/customXml" Target="../ink/ink7.xml"/><Relationship Id="rId27" Type="http://schemas.microsoft.com/office/2011/relationships/inkAction" Target="../ink/inkAction10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25.png"/><Relationship Id="rId3" Type="http://schemas.openxmlformats.org/officeDocument/2006/relationships/image" Target="../media/image49.png"/><Relationship Id="rId7" Type="http://schemas.openxmlformats.org/officeDocument/2006/relationships/image" Target="../media/image51.png"/><Relationship Id="rId12" Type="http://schemas.microsoft.com/office/2011/relationships/inkAction" Target="../ink/inkAction1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2.xml"/><Relationship Id="rId6" Type="http://schemas.openxmlformats.org/officeDocument/2006/relationships/image" Target="../media/image22.png"/><Relationship Id="rId11" Type="http://schemas.openxmlformats.org/officeDocument/2006/relationships/image" Target="../media/image66.png"/><Relationship Id="rId5" Type="http://schemas.microsoft.com/office/2017/06/relationships/model3d" Target="../media/model3d1.glb"/><Relationship Id="rId10" Type="http://schemas.openxmlformats.org/officeDocument/2006/relationships/image" Target="../media/image240.png"/><Relationship Id="rId4" Type="http://schemas.openxmlformats.org/officeDocument/2006/relationships/image" Target="../media/image50.png"/><Relationship Id="rId9" Type="http://schemas.openxmlformats.org/officeDocument/2006/relationships/image" Target="../media/image5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3.xml"/><Relationship Id="rId6" Type="http://schemas.openxmlformats.org/officeDocument/2006/relationships/image" Target="../media/image690.png"/><Relationship Id="rId5" Type="http://schemas.microsoft.com/office/2011/relationships/inkAction" Target="../ink/inkAction12.xml"/><Relationship Id="rId4" Type="http://schemas.openxmlformats.org/officeDocument/2006/relationships/image" Target="../media/image68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10.png"/><Relationship Id="rId7" Type="http://schemas.microsoft.com/office/2011/relationships/inkAction" Target="../ink/inkAction1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4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320.png"/><Relationship Id="rId7" Type="http://schemas.microsoft.com/office/2011/relationships/inkAction" Target="../ink/inkAction1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5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0.png"/><Relationship Id="rId3" Type="http://schemas.microsoft.com/office/2017/06/relationships/model3d" Target="../media/model3d1.glb"/><Relationship Id="rId7" Type="http://schemas.openxmlformats.org/officeDocument/2006/relationships/image" Target="../media/image111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6.xml"/><Relationship Id="rId6" Type="http://schemas.openxmlformats.org/officeDocument/2006/relationships/image" Target="../media/image1010.png"/><Relationship Id="rId11" Type="http://schemas.openxmlformats.org/officeDocument/2006/relationships/image" Target="../media/image81.png"/><Relationship Id="rId5" Type="http://schemas.openxmlformats.org/officeDocument/2006/relationships/image" Target="../media/image380.png"/><Relationship Id="rId10" Type="http://schemas.openxmlformats.org/officeDocument/2006/relationships/image" Target="../media/image80.png"/><Relationship Id="rId4" Type="http://schemas.openxmlformats.org/officeDocument/2006/relationships/image" Target="../media/image22.png"/><Relationship Id="rId9" Type="http://schemas.openxmlformats.org/officeDocument/2006/relationships/image" Target="../media/image1310.png"/></Relationships>
</file>

<file path=ppt/slides/_rels/slide28.xml.rels><?xml version="1.0" encoding="UTF-8" standalone="yes"?>
<Relationships xmlns="http://schemas.openxmlformats.org/package/2006/relationships"><Relationship Id="rId8" Type="http://schemas.microsoft.com/office/2017/06/relationships/model3d" Target="../media/model3d1.glb"/><Relationship Id="rId3" Type="http://schemas.microsoft.com/office/2017/06/relationships/model3d" Target="../media/model3d3.glb"/><Relationship Id="rId7" Type="http://schemas.openxmlformats.org/officeDocument/2006/relationships/image" Target="../media/image9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7.xml"/><Relationship Id="rId6" Type="http://schemas.openxmlformats.org/officeDocument/2006/relationships/image" Target="../media/image91.png"/><Relationship Id="rId11" Type="http://schemas.openxmlformats.org/officeDocument/2006/relationships/image" Target="../media/image95.png"/><Relationship Id="rId5" Type="http://schemas.openxmlformats.org/officeDocument/2006/relationships/image" Target="../media/image90.png"/><Relationship Id="rId10" Type="http://schemas.openxmlformats.org/officeDocument/2006/relationships/image" Target="../media/image94.png"/><Relationship Id="rId4" Type="http://schemas.openxmlformats.org/officeDocument/2006/relationships/image" Target="../media/image7.png"/><Relationship Id="rId9" Type="http://schemas.openxmlformats.org/officeDocument/2006/relationships/image" Target="../media/image9.png"/></Relationships>
</file>

<file path=ppt/slides/_rels/slide29.xml.rels><?xml version="1.0" encoding="UTF-8" standalone="yes"?>
<Relationships xmlns="http://schemas.openxmlformats.org/package/2006/relationships"><Relationship Id="rId8" Type="http://schemas.microsoft.com/office/2017/06/relationships/model3d" Target="../media/model3d1.glb"/><Relationship Id="rId3" Type="http://schemas.microsoft.com/office/2017/06/relationships/model3d" Target="../media/model3d3.glb"/><Relationship Id="rId7" Type="http://schemas.openxmlformats.org/officeDocument/2006/relationships/image" Target="../media/image2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8.xml"/><Relationship Id="rId6" Type="http://schemas.openxmlformats.org/officeDocument/2006/relationships/image" Target="../media/image27.png"/><Relationship Id="rId11" Type="http://schemas.openxmlformats.org/officeDocument/2006/relationships/image" Target="../media/image31.png"/><Relationship Id="rId5" Type="http://schemas.openxmlformats.org/officeDocument/2006/relationships/image" Target="../media/image26.png"/><Relationship Id="rId10" Type="http://schemas.openxmlformats.org/officeDocument/2006/relationships/image" Target="../media/image30.png"/><Relationship Id="rId4" Type="http://schemas.openxmlformats.org/officeDocument/2006/relationships/image" Target="../media/image10.png"/><Relationship Id="rId9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4" Type="http://schemas.openxmlformats.org/officeDocument/2006/relationships/image" Target="../media/image211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0.png"/><Relationship Id="rId13" Type="http://schemas.openxmlformats.org/officeDocument/2006/relationships/image" Target="../media/image35.png"/><Relationship Id="rId3" Type="http://schemas.microsoft.com/office/2017/06/relationships/model3d" Target="../media/model3d1.glb"/><Relationship Id="rId7" Type="http://schemas.openxmlformats.org/officeDocument/2006/relationships/image" Target="../media/image520.png"/><Relationship Id="rId12" Type="http://schemas.openxmlformats.org/officeDocument/2006/relationships/image" Target="../media/image34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85.png"/><Relationship Id="rId1" Type="http://schemas.openxmlformats.org/officeDocument/2006/relationships/tags" Target="../tags/tag29.xml"/><Relationship Id="rId6" Type="http://schemas.openxmlformats.org/officeDocument/2006/relationships/image" Target="../media/image510.png"/><Relationship Id="rId11" Type="http://schemas.openxmlformats.org/officeDocument/2006/relationships/image" Target="../media/image1510.png"/><Relationship Id="rId5" Type="http://schemas.openxmlformats.org/officeDocument/2006/relationships/image" Target="../media/image500.png"/><Relationship Id="rId15" Type="http://schemas.microsoft.com/office/2011/relationships/inkAction" Target="../ink/inkAction15.xml"/><Relationship Id="rId10" Type="http://schemas.openxmlformats.org/officeDocument/2006/relationships/image" Target="../media/image1410.png"/><Relationship Id="rId4" Type="http://schemas.openxmlformats.org/officeDocument/2006/relationships/image" Target="../media/image29.png"/><Relationship Id="rId9" Type="http://schemas.openxmlformats.org/officeDocument/2006/relationships/image" Target="../media/image1310.png"/><Relationship Id="rId14" Type="http://schemas.openxmlformats.org/officeDocument/2006/relationships/image" Target="../media/image36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0.png"/><Relationship Id="rId13" Type="http://schemas.openxmlformats.org/officeDocument/2006/relationships/image" Target="../media/image35.png"/><Relationship Id="rId3" Type="http://schemas.microsoft.com/office/2017/06/relationships/model3d" Target="../media/model3d1.glb"/><Relationship Id="rId7" Type="http://schemas.openxmlformats.org/officeDocument/2006/relationships/image" Target="../media/image520.png"/><Relationship Id="rId12" Type="http://schemas.openxmlformats.org/officeDocument/2006/relationships/image" Target="../media/image3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0.xml"/><Relationship Id="rId6" Type="http://schemas.openxmlformats.org/officeDocument/2006/relationships/image" Target="../media/image510.png"/><Relationship Id="rId11" Type="http://schemas.openxmlformats.org/officeDocument/2006/relationships/image" Target="../media/image540.png"/><Relationship Id="rId5" Type="http://schemas.openxmlformats.org/officeDocument/2006/relationships/image" Target="../media/image500.png"/><Relationship Id="rId10" Type="http://schemas.openxmlformats.org/officeDocument/2006/relationships/image" Target="../media/image530.png"/><Relationship Id="rId4" Type="http://schemas.openxmlformats.org/officeDocument/2006/relationships/image" Target="../media/image29.png"/><Relationship Id="rId9" Type="http://schemas.openxmlformats.org/officeDocument/2006/relationships/image" Target="../media/image1310.png"/><Relationship Id="rId14" Type="http://schemas.openxmlformats.org/officeDocument/2006/relationships/image" Target="../media/image36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0.png"/><Relationship Id="rId13" Type="http://schemas.openxmlformats.org/officeDocument/2006/relationships/image" Target="../media/image88.png"/><Relationship Id="rId3" Type="http://schemas.microsoft.com/office/2017/06/relationships/model3d" Target="../media/model3d1.glb"/><Relationship Id="rId7" Type="http://schemas.openxmlformats.org/officeDocument/2006/relationships/image" Target="../media/image520.png"/><Relationship Id="rId12" Type="http://schemas.microsoft.com/office/2011/relationships/inkAction" Target="../ink/inkAction1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1.xml"/><Relationship Id="rId6" Type="http://schemas.openxmlformats.org/officeDocument/2006/relationships/image" Target="../media/image510.png"/><Relationship Id="rId11" Type="http://schemas.openxmlformats.org/officeDocument/2006/relationships/image" Target="../media/image87.png"/><Relationship Id="rId5" Type="http://schemas.openxmlformats.org/officeDocument/2006/relationships/image" Target="../media/image550.png"/><Relationship Id="rId10" Type="http://schemas.openxmlformats.org/officeDocument/2006/relationships/image" Target="../media/image86.png"/><Relationship Id="rId4" Type="http://schemas.openxmlformats.org/officeDocument/2006/relationships/image" Target="../media/image29.png"/><Relationship Id="rId9" Type="http://schemas.openxmlformats.org/officeDocument/2006/relationships/image" Target="../media/image131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2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3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image" Target="../media/image98.png"/><Relationship Id="rId7" Type="http://schemas.microsoft.com/office/2011/relationships/inkAction" Target="../ink/inkAction1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4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9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7" Type="http://schemas.openxmlformats.org/officeDocument/2006/relationships/image" Target="../media/image10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5.xml"/><Relationship Id="rId6" Type="http://schemas.microsoft.com/office/2011/relationships/inkAction" Target="../ink/inkAction18.xml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image" Target="../media/image106.png"/><Relationship Id="rId7" Type="http://schemas.microsoft.com/office/2011/relationships/inkAction" Target="../ink/inkAction1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6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3" Type="http://schemas.openxmlformats.org/officeDocument/2006/relationships/image" Target="../media/image115.png"/><Relationship Id="rId7" Type="http://schemas.microsoft.com/office/2011/relationships/inkAction" Target="../ink/inkAction2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7.xml"/><Relationship Id="rId6" Type="http://schemas.openxmlformats.org/officeDocument/2006/relationships/image" Target="../media/image84.png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3" Type="http://schemas.openxmlformats.org/officeDocument/2006/relationships/image" Target="../media/image120.png"/><Relationship Id="rId7" Type="http://schemas.openxmlformats.org/officeDocument/2006/relationships/image" Target="../media/image12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8.xml"/><Relationship Id="rId6" Type="http://schemas.openxmlformats.org/officeDocument/2006/relationships/image" Target="../media/image123.png"/><Relationship Id="rId11" Type="http://schemas.openxmlformats.org/officeDocument/2006/relationships/image" Target="../media/image127.png"/><Relationship Id="rId5" Type="http://schemas.openxmlformats.org/officeDocument/2006/relationships/image" Target="../media/image122.png"/><Relationship Id="rId10" Type="http://schemas.microsoft.com/office/2011/relationships/inkAction" Target="../ink/inkAction21.xml"/><Relationship Id="rId4" Type="http://schemas.openxmlformats.org/officeDocument/2006/relationships/image" Target="../media/image121.png"/><Relationship Id="rId9" Type="http://schemas.openxmlformats.org/officeDocument/2006/relationships/image" Target="../media/image12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5" Type="http://schemas.openxmlformats.org/officeDocument/2006/relationships/image" Target="../media/image5.png"/><Relationship Id="rId4" Type="http://schemas.microsoft.com/office/2017/06/relationships/model3d" Target="../media/model3d2.glb"/></Relationships>
</file>

<file path=ppt/slides/_rels/slide40.xml.rels><?xml version="1.0" encoding="UTF-8" standalone="yes"?>
<Relationships xmlns="http://schemas.openxmlformats.org/package/2006/relationships"><Relationship Id="rId8" Type="http://schemas.microsoft.com/office/2017/06/relationships/model3d" Target="../media/model3d1.glb"/><Relationship Id="rId3" Type="http://schemas.microsoft.com/office/2017/06/relationships/model3d" Target="../media/model3d3.glb"/><Relationship Id="rId7" Type="http://schemas.openxmlformats.org/officeDocument/2006/relationships/image" Target="../media/image9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9.xml"/><Relationship Id="rId6" Type="http://schemas.openxmlformats.org/officeDocument/2006/relationships/image" Target="../media/image91.png"/><Relationship Id="rId11" Type="http://schemas.openxmlformats.org/officeDocument/2006/relationships/image" Target="../media/image95.png"/><Relationship Id="rId5" Type="http://schemas.openxmlformats.org/officeDocument/2006/relationships/image" Target="../media/image90.png"/><Relationship Id="rId10" Type="http://schemas.openxmlformats.org/officeDocument/2006/relationships/image" Target="../media/image94.png"/><Relationship Id="rId4" Type="http://schemas.openxmlformats.org/officeDocument/2006/relationships/image" Target="../media/image32.png"/><Relationship Id="rId9" Type="http://schemas.openxmlformats.org/officeDocument/2006/relationships/image" Target="../media/image33.png"/></Relationships>
</file>

<file path=ppt/slides/_rels/slide41.xml.rels><?xml version="1.0" encoding="UTF-8" standalone="yes"?>
<Relationships xmlns="http://schemas.openxmlformats.org/package/2006/relationships"><Relationship Id="rId8" Type="http://schemas.microsoft.com/office/2017/06/relationships/model3d" Target="../media/model3d1.glb"/><Relationship Id="rId3" Type="http://schemas.microsoft.com/office/2017/06/relationships/model3d" Target="../media/model3d3.glb"/><Relationship Id="rId7" Type="http://schemas.openxmlformats.org/officeDocument/2006/relationships/image" Target="../media/image2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0.xml"/><Relationship Id="rId6" Type="http://schemas.openxmlformats.org/officeDocument/2006/relationships/image" Target="../media/image27.png"/><Relationship Id="rId11" Type="http://schemas.openxmlformats.org/officeDocument/2006/relationships/image" Target="../media/image31.png"/><Relationship Id="rId5" Type="http://schemas.openxmlformats.org/officeDocument/2006/relationships/image" Target="../media/image26.png"/><Relationship Id="rId10" Type="http://schemas.openxmlformats.org/officeDocument/2006/relationships/image" Target="../media/image30.png"/><Relationship Id="rId4" Type="http://schemas.openxmlformats.org/officeDocument/2006/relationships/image" Target="../media/image32.png"/><Relationship Id="rId9" Type="http://schemas.openxmlformats.org/officeDocument/2006/relationships/image" Target="../media/image42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0.png"/><Relationship Id="rId13" Type="http://schemas.openxmlformats.org/officeDocument/2006/relationships/image" Target="../media/image133.png"/><Relationship Id="rId3" Type="http://schemas.openxmlformats.org/officeDocument/2006/relationships/image" Target="../media/image120.png"/><Relationship Id="rId7" Type="http://schemas.openxmlformats.org/officeDocument/2006/relationships/image" Target="../media/image126.png"/><Relationship Id="rId12" Type="http://schemas.microsoft.com/office/2011/relationships/inkAction" Target="../ink/inkAction2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1.xml"/><Relationship Id="rId6" Type="http://schemas.openxmlformats.org/officeDocument/2006/relationships/image" Target="../media/image123.png"/><Relationship Id="rId11" Type="http://schemas.openxmlformats.org/officeDocument/2006/relationships/image" Target="../media/image132.png"/><Relationship Id="rId5" Type="http://schemas.openxmlformats.org/officeDocument/2006/relationships/image" Target="../media/image122.png"/><Relationship Id="rId10" Type="http://schemas.openxmlformats.org/officeDocument/2006/relationships/image" Target="../media/image131.png"/><Relationship Id="rId4" Type="http://schemas.openxmlformats.org/officeDocument/2006/relationships/image" Target="../media/image121.png"/><Relationship Id="rId9" Type="http://schemas.openxmlformats.org/officeDocument/2006/relationships/image" Target="../media/image130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3" Type="http://schemas.openxmlformats.org/officeDocument/2006/relationships/image" Target="../media/image120.png"/><Relationship Id="rId7" Type="http://schemas.openxmlformats.org/officeDocument/2006/relationships/image" Target="../media/image13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2.xml"/><Relationship Id="rId6" Type="http://schemas.openxmlformats.org/officeDocument/2006/relationships/image" Target="../media/image123.png"/><Relationship Id="rId5" Type="http://schemas.openxmlformats.org/officeDocument/2006/relationships/image" Target="../media/image122.png"/><Relationship Id="rId10" Type="http://schemas.openxmlformats.org/officeDocument/2006/relationships/image" Target="../media/image136.png"/><Relationship Id="rId4" Type="http://schemas.openxmlformats.org/officeDocument/2006/relationships/image" Target="../media/image121.png"/><Relationship Id="rId9" Type="http://schemas.microsoft.com/office/2011/relationships/inkAction" Target="../ink/inkAction23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3" Type="http://schemas.openxmlformats.org/officeDocument/2006/relationships/image" Target="../media/image120.png"/><Relationship Id="rId7" Type="http://schemas.openxmlformats.org/officeDocument/2006/relationships/image" Target="../media/image13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3.xml"/><Relationship Id="rId6" Type="http://schemas.openxmlformats.org/officeDocument/2006/relationships/image" Target="../media/image123.png"/><Relationship Id="rId11" Type="http://schemas.openxmlformats.org/officeDocument/2006/relationships/image" Target="../media/image140.png"/><Relationship Id="rId5" Type="http://schemas.openxmlformats.org/officeDocument/2006/relationships/image" Target="../media/image122.png"/><Relationship Id="rId10" Type="http://schemas.microsoft.com/office/2011/relationships/inkAction" Target="../ink/inkAction24.xml"/><Relationship Id="rId4" Type="http://schemas.openxmlformats.org/officeDocument/2006/relationships/image" Target="../media/image121.png"/><Relationship Id="rId9" Type="http://schemas.openxmlformats.org/officeDocument/2006/relationships/image" Target="../media/image139.png"/></Relationships>
</file>

<file path=ppt/slides/_rels/slide45.xml.rels><?xml version="1.0" encoding="UTF-8" standalone="yes"?>
<Relationships xmlns="http://schemas.openxmlformats.org/package/2006/relationships"><Relationship Id="rId8" Type="http://schemas.microsoft.com/office/2017/06/relationships/model3d" Target="../media/model3d1.glb"/><Relationship Id="rId3" Type="http://schemas.microsoft.com/office/2017/06/relationships/model3d" Target="../media/model3d3.glb"/><Relationship Id="rId7" Type="http://schemas.openxmlformats.org/officeDocument/2006/relationships/image" Target="../media/image9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4.xml"/><Relationship Id="rId6" Type="http://schemas.openxmlformats.org/officeDocument/2006/relationships/image" Target="../media/image91.png"/><Relationship Id="rId11" Type="http://schemas.openxmlformats.org/officeDocument/2006/relationships/image" Target="../media/image95.png"/><Relationship Id="rId5" Type="http://schemas.openxmlformats.org/officeDocument/2006/relationships/image" Target="../media/image90.png"/><Relationship Id="rId10" Type="http://schemas.openxmlformats.org/officeDocument/2006/relationships/image" Target="../media/image94.png"/><Relationship Id="rId4" Type="http://schemas.openxmlformats.org/officeDocument/2006/relationships/image" Target="../media/image32.png"/><Relationship Id="rId9" Type="http://schemas.openxmlformats.org/officeDocument/2006/relationships/image" Target="../media/image33.png"/></Relationships>
</file>

<file path=ppt/slides/_rels/slide46.xml.rels><?xml version="1.0" encoding="UTF-8" standalone="yes"?>
<Relationships xmlns="http://schemas.openxmlformats.org/package/2006/relationships"><Relationship Id="rId8" Type="http://schemas.microsoft.com/office/2017/06/relationships/model3d" Target="../media/model3d1.glb"/><Relationship Id="rId13" Type="http://schemas.microsoft.com/office/2011/relationships/inkAction" Target="../ink/inkAction25.xml"/><Relationship Id="rId3" Type="http://schemas.microsoft.com/office/2017/06/relationships/model3d" Target="../media/model3d3.glb"/><Relationship Id="rId7" Type="http://schemas.openxmlformats.org/officeDocument/2006/relationships/image" Target="../media/image450.png"/><Relationship Id="rId12" Type="http://schemas.openxmlformats.org/officeDocument/2006/relationships/image" Target="../media/image14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5.xml"/><Relationship Id="rId6" Type="http://schemas.openxmlformats.org/officeDocument/2006/relationships/image" Target="../media/image440.png"/><Relationship Id="rId11" Type="http://schemas.openxmlformats.org/officeDocument/2006/relationships/image" Target="../media/image480.png"/><Relationship Id="rId5" Type="http://schemas.openxmlformats.org/officeDocument/2006/relationships/image" Target="../media/image430.png"/><Relationship Id="rId10" Type="http://schemas.openxmlformats.org/officeDocument/2006/relationships/image" Target="../media/image470.png"/><Relationship Id="rId4" Type="http://schemas.openxmlformats.org/officeDocument/2006/relationships/image" Target="../media/image32.png"/><Relationship Id="rId9" Type="http://schemas.openxmlformats.org/officeDocument/2006/relationships/image" Target="../media/image48.png"/><Relationship Id="rId14" Type="http://schemas.openxmlformats.org/officeDocument/2006/relationships/image" Target="../media/image143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1.png"/><Relationship Id="rId13" Type="http://schemas.openxmlformats.org/officeDocument/2006/relationships/image" Target="../media/image144.png"/><Relationship Id="rId3" Type="http://schemas.openxmlformats.org/officeDocument/2006/relationships/image" Target="../media/image1212.png"/><Relationship Id="rId7" Type="http://schemas.openxmlformats.org/officeDocument/2006/relationships/image" Target="../media/image1251.png"/><Relationship Id="rId12" Type="http://schemas.openxmlformats.org/officeDocument/2006/relationships/image" Target="../media/image1301.png"/><Relationship Id="rId17" Type="http://schemas.openxmlformats.org/officeDocument/2006/relationships/image" Target="../media/image1351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341.png"/><Relationship Id="rId1" Type="http://schemas.openxmlformats.org/officeDocument/2006/relationships/tags" Target="../tags/tag46.xml"/><Relationship Id="rId6" Type="http://schemas.openxmlformats.org/officeDocument/2006/relationships/image" Target="../media/image1240.png"/><Relationship Id="rId11" Type="http://schemas.openxmlformats.org/officeDocument/2006/relationships/image" Target="../media/image1291.png"/><Relationship Id="rId5" Type="http://schemas.openxmlformats.org/officeDocument/2006/relationships/image" Target="../media/image1231.png"/><Relationship Id="rId15" Type="http://schemas.openxmlformats.org/officeDocument/2006/relationships/image" Target="../media/image1331.png"/><Relationship Id="rId10" Type="http://schemas.openxmlformats.org/officeDocument/2006/relationships/image" Target="../media/image1281.png"/><Relationship Id="rId4" Type="http://schemas.openxmlformats.org/officeDocument/2006/relationships/image" Target="../media/image1221.png"/><Relationship Id="rId9" Type="http://schemas.openxmlformats.org/officeDocument/2006/relationships/image" Target="../media/image1271.png"/><Relationship Id="rId14" Type="http://schemas.openxmlformats.org/officeDocument/2006/relationships/image" Target="../media/image132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7.xml"/><Relationship Id="rId6" Type="http://schemas.openxmlformats.org/officeDocument/2006/relationships/image" Target="../media/image421.png"/><Relationship Id="rId5" Type="http://schemas.microsoft.com/office/2011/relationships/inkAction" Target="../ink/inkAction26.xml"/><Relationship Id="rId4" Type="http://schemas.openxmlformats.org/officeDocument/2006/relationships/image" Target="../media/image146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.png"/><Relationship Id="rId3" Type="http://schemas.openxmlformats.org/officeDocument/2006/relationships/image" Target="../media/image145.png"/><Relationship Id="rId7" Type="http://schemas.openxmlformats.org/officeDocument/2006/relationships/image" Target="../media/image1452.png"/><Relationship Id="rId12" Type="http://schemas.openxmlformats.org/officeDocument/2006/relationships/image" Target="../media/image84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8.xml"/><Relationship Id="rId6" Type="http://schemas.openxmlformats.org/officeDocument/2006/relationships/image" Target="../media/image1413.png"/><Relationship Id="rId11" Type="http://schemas.microsoft.com/office/2011/relationships/inkAction" Target="../ink/inkAction27.xml"/><Relationship Id="rId10" Type="http://schemas.openxmlformats.org/officeDocument/2006/relationships/image" Target="../media/image830.png"/><Relationship Id="rId9" Type="http://schemas.openxmlformats.org/officeDocument/2006/relationships/image" Target="../media/image147.png"/><Relationship Id="rId4" Type="http://schemas.openxmlformats.org/officeDocument/2006/relationships/image" Target="../media/image14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5" Type="http://schemas.openxmlformats.org/officeDocument/2006/relationships/image" Target="../media/image6.png"/><Relationship Id="rId4" Type="http://schemas.microsoft.com/office/2017/06/relationships/model3d" Target="../media/model3d2.glb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1.png"/><Relationship Id="rId3" Type="http://schemas.openxmlformats.org/officeDocument/2006/relationships/image" Target="../media/image147.png"/><Relationship Id="rId7" Type="http://schemas.microsoft.com/office/2011/relationships/inkAction" Target="../ink/inkAction2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9.xml"/><Relationship Id="rId6" Type="http://schemas.openxmlformats.org/officeDocument/2006/relationships/image" Target="../media/image153.png"/><Relationship Id="rId5" Type="http://schemas.openxmlformats.org/officeDocument/2006/relationships/image" Target="../media/image149.png"/><Relationship Id="rId4" Type="http://schemas.openxmlformats.org/officeDocument/2006/relationships/image" Target="../media/image148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png"/><Relationship Id="rId13" Type="http://schemas.openxmlformats.org/officeDocument/2006/relationships/image" Target="../media/image162.png"/><Relationship Id="rId18" Type="http://schemas.microsoft.com/office/2011/relationships/inkAction" Target="../ink/inkAction29.xml"/><Relationship Id="rId3" Type="http://schemas.openxmlformats.org/officeDocument/2006/relationships/image" Target="../media/image147.png"/><Relationship Id="rId7" Type="http://schemas.openxmlformats.org/officeDocument/2006/relationships/image" Target="../media/image1450.png"/><Relationship Id="rId12" Type="http://schemas.openxmlformats.org/officeDocument/2006/relationships/image" Target="../media/image158.png"/><Relationship Id="rId17" Type="http://schemas.openxmlformats.org/officeDocument/2006/relationships/image" Target="../media/image159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65.png"/><Relationship Id="rId1" Type="http://schemas.openxmlformats.org/officeDocument/2006/relationships/tags" Target="../tags/tag50.xml"/><Relationship Id="rId6" Type="http://schemas.openxmlformats.org/officeDocument/2006/relationships/image" Target="../media/image153.png"/><Relationship Id="rId11" Type="http://schemas.openxmlformats.org/officeDocument/2006/relationships/image" Target="../media/image156.png"/><Relationship Id="rId5" Type="http://schemas.openxmlformats.org/officeDocument/2006/relationships/image" Target="../media/image150.png"/><Relationship Id="rId15" Type="http://schemas.openxmlformats.org/officeDocument/2006/relationships/image" Target="../media/image164.png"/><Relationship Id="rId10" Type="http://schemas.openxmlformats.org/officeDocument/2006/relationships/image" Target="../media/image154.png"/><Relationship Id="rId19" Type="http://schemas.openxmlformats.org/officeDocument/2006/relationships/image" Target="../media/image160.png"/><Relationship Id="rId4" Type="http://schemas.openxmlformats.org/officeDocument/2006/relationships/image" Target="../media/image148.png"/><Relationship Id="rId9" Type="http://schemas.openxmlformats.org/officeDocument/2006/relationships/image" Target="../media/image1500.png"/><Relationship Id="rId14" Type="http://schemas.openxmlformats.org/officeDocument/2006/relationships/image" Target="../media/image163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9.png"/><Relationship Id="rId13" Type="http://schemas.openxmlformats.org/officeDocument/2006/relationships/image" Target="../media/image174.png"/><Relationship Id="rId3" Type="http://schemas.openxmlformats.org/officeDocument/2006/relationships/image" Target="../media/image151.png"/><Relationship Id="rId7" Type="http://schemas.openxmlformats.org/officeDocument/2006/relationships/image" Target="../media/image168.png"/><Relationship Id="rId12" Type="http://schemas.openxmlformats.org/officeDocument/2006/relationships/image" Target="../media/image173.png"/><Relationship Id="rId17" Type="http://schemas.openxmlformats.org/officeDocument/2006/relationships/image" Target="../media/image179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78.png"/><Relationship Id="rId1" Type="http://schemas.openxmlformats.org/officeDocument/2006/relationships/tags" Target="../tags/tag51.xml"/><Relationship Id="rId6" Type="http://schemas.openxmlformats.org/officeDocument/2006/relationships/image" Target="../media/image167.png"/><Relationship Id="rId11" Type="http://schemas.openxmlformats.org/officeDocument/2006/relationships/image" Target="../media/image172.png"/><Relationship Id="rId5" Type="http://schemas.openxmlformats.org/officeDocument/2006/relationships/image" Target="../media/image150.png"/><Relationship Id="rId15" Type="http://schemas.openxmlformats.org/officeDocument/2006/relationships/image" Target="../media/image177.png"/><Relationship Id="rId10" Type="http://schemas.openxmlformats.org/officeDocument/2006/relationships/image" Target="../media/image171.png"/><Relationship Id="rId4" Type="http://schemas.openxmlformats.org/officeDocument/2006/relationships/image" Target="../media/image161.png"/><Relationship Id="rId9" Type="http://schemas.openxmlformats.org/officeDocument/2006/relationships/image" Target="../media/image170.png"/><Relationship Id="rId14" Type="http://schemas.openxmlformats.org/officeDocument/2006/relationships/image" Target="../media/image175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5.png"/><Relationship Id="rId3" Type="http://schemas.openxmlformats.org/officeDocument/2006/relationships/image" Target="../media/image180.png"/><Relationship Id="rId7" Type="http://schemas.openxmlformats.org/officeDocument/2006/relationships/image" Target="../media/image18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2.xml"/><Relationship Id="rId6" Type="http://schemas.openxmlformats.org/officeDocument/2006/relationships/image" Target="../media/image183.png"/><Relationship Id="rId11" Type="http://schemas.openxmlformats.org/officeDocument/2006/relationships/image" Target="../media/image67.png"/><Relationship Id="rId5" Type="http://schemas.openxmlformats.org/officeDocument/2006/relationships/image" Target="../media/image182.png"/><Relationship Id="rId10" Type="http://schemas.microsoft.com/office/2017/06/relationships/model3d" Target="../media/model3d4.glb"/><Relationship Id="rId4" Type="http://schemas.openxmlformats.org/officeDocument/2006/relationships/image" Target="../media/image181.png"/><Relationship Id="rId9" Type="http://schemas.openxmlformats.org/officeDocument/2006/relationships/image" Target="../media/image186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0.png"/><Relationship Id="rId13" Type="http://schemas.openxmlformats.org/officeDocument/2006/relationships/image" Target="../media/image69.png"/><Relationship Id="rId3" Type="http://schemas.openxmlformats.org/officeDocument/2006/relationships/image" Target="../media/image68.gif"/><Relationship Id="rId12" Type="http://schemas.microsoft.com/office/2017/06/relationships/model3d" Target="../media/model3d4.glb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3.xml"/><Relationship Id="rId6" Type="http://schemas.openxmlformats.org/officeDocument/2006/relationships/image" Target="../media/image1670.png"/><Relationship Id="rId11" Type="http://schemas.openxmlformats.org/officeDocument/2006/relationships/image" Target="../media/image1730.png"/><Relationship Id="rId5" Type="http://schemas.openxmlformats.org/officeDocument/2006/relationships/image" Target="../media/image1660.png"/><Relationship Id="rId15" Type="http://schemas.openxmlformats.org/officeDocument/2006/relationships/image" Target="../media/image71.png"/><Relationship Id="rId10" Type="http://schemas.openxmlformats.org/officeDocument/2006/relationships/image" Target="../media/image1720.png"/><Relationship Id="rId4" Type="http://schemas.openxmlformats.org/officeDocument/2006/relationships/image" Target="../media/image1610.png"/><Relationship Id="rId9" Type="http://schemas.openxmlformats.org/officeDocument/2006/relationships/image" Target="../media/image1710.png"/><Relationship Id="rId14" Type="http://schemas.microsoft.com/office/2017/06/relationships/model3d" Target="../media/model3d5.glb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7.png"/><Relationship Id="rId13" Type="http://schemas.microsoft.com/office/2011/relationships/inkAction" Target="../ink/inkAction30.xml"/><Relationship Id="rId3" Type="http://schemas.openxmlformats.org/officeDocument/2006/relationships/image" Target="../media/image192.png"/><Relationship Id="rId7" Type="http://schemas.openxmlformats.org/officeDocument/2006/relationships/image" Target="../media/image196.png"/><Relationship Id="rId12" Type="http://schemas.openxmlformats.org/officeDocument/2006/relationships/image" Target="../media/image20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4.xml"/><Relationship Id="rId6" Type="http://schemas.openxmlformats.org/officeDocument/2006/relationships/image" Target="../media/image195.png"/><Relationship Id="rId11" Type="http://schemas.openxmlformats.org/officeDocument/2006/relationships/image" Target="../media/image201.png"/><Relationship Id="rId5" Type="http://schemas.openxmlformats.org/officeDocument/2006/relationships/image" Target="../media/image194.png"/><Relationship Id="rId10" Type="http://schemas.openxmlformats.org/officeDocument/2006/relationships/image" Target="../media/image199.png"/><Relationship Id="rId4" Type="http://schemas.openxmlformats.org/officeDocument/2006/relationships/image" Target="../media/image193.png"/><Relationship Id="rId9" Type="http://schemas.openxmlformats.org/officeDocument/2006/relationships/image" Target="../media/image198.png"/><Relationship Id="rId14" Type="http://schemas.openxmlformats.org/officeDocument/2006/relationships/image" Target="../media/image203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0.png"/><Relationship Id="rId13" Type="http://schemas.microsoft.com/office/2017/06/relationships/model3d" Target="../media/model3d6.glb"/><Relationship Id="rId3" Type="http://schemas.openxmlformats.org/officeDocument/2006/relationships/image" Target="../media/image72.gif"/><Relationship Id="rId7" Type="http://schemas.openxmlformats.org/officeDocument/2006/relationships/image" Target="../media/image207.png"/><Relationship Id="rId12" Type="http://schemas.openxmlformats.org/officeDocument/2006/relationships/image" Target="../media/image210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12.png"/><Relationship Id="rId1" Type="http://schemas.openxmlformats.org/officeDocument/2006/relationships/tags" Target="../tags/tag55.xml"/><Relationship Id="rId6" Type="http://schemas.openxmlformats.org/officeDocument/2006/relationships/image" Target="../media/image206.png"/><Relationship Id="rId11" Type="http://schemas.openxmlformats.org/officeDocument/2006/relationships/image" Target="../media/image209.png"/><Relationship Id="rId5" Type="http://schemas.openxmlformats.org/officeDocument/2006/relationships/image" Target="../media/image1610.png"/><Relationship Id="rId15" Type="http://schemas.microsoft.com/office/2011/relationships/inkAction" Target="../ink/inkAction31.xml"/><Relationship Id="rId10" Type="http://schemas.openxmlformats.org/officeDocument/2006/relationships/image" Target="../media/image1720.png"/><Relationship Id="rId4" Type="http://schemas.openxmlformats.org/officeDocument/2006/relationships/image" Target="../media/image205.png"/><Relationship Id="rId9" Type="http://schemas.openxmlformats.org/officeDocument/2006/relationships/image" Target="../media/image208.png"/><Relationship Id="rId14" Type="http://schemas.openxmlformats.org/officeDocument/2006/relationships/image" Target="../media/image82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7.png"/><Relationship Id="rId3" Type="http://schemas.openxmlformats.org/officeDocument/2006/relationships/image" Target="../media/image213.png"/><Relationship Id="rId7" Type="http://schemas.microsoft.com/office/2011/relationships/inkAction" Target="../ink/inkAction3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6.xml"/><Relationship Id="rId6" Type="http://schemas.openxmlformats.org/officeDocument/2006/relationships/image" Target="../media/image216.png"/><Relationship Id="rId5" Type="http://schemas.openxmlformats.org/officeDocument/2006/relationships/image" Target="../media/image215.png"/><Relationship Id="rId4" Type="http://schemas.openxmlformats.org/officeDocument/2006/relationships/image" Target="../media/image214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7.xml"/><Relationship Id="rId6" Type="http://schemas.openxmlformats.org/officeDocument/2006/relationships/image" Target="../media/image219.png"/><Relationship Id="rId5" Type="http://schemas.openxmlformats.org/officeDocument/2006/relationships/image" Target="../media/image218.png"/><Relationship Id="rId4" Type="http://schemas.openxmlformats.org/officeDocument/2006/relationships/image" Target="../media/image1641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1.png"/><Relationship Id="rId3" Type="http://schemas.openxmlformats.org/officeDocument/2006/relationships/image" Target="../media/image221.png"/><Relationship Id="rId7" Type="http://schemas.openxmlformats.org/officeDocument/2006/relationships/image" Target="../media/image146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8.xml"/><Relationship Id="rId6" Type="http://schemas.openxmlformats.org/officeDocument/2006/relationships/image" Target="../media/image1451.png"/><Relationship Id="rId5" Type="http://schemas.openxmlformats.org/officeDocument/2006/relationships/image" Target="../media/image1440.png"/><Relationship Id="rId4" Type="http://schemas.openxmlformats.org/officeDocument/2006/relationships/image" Target="../media/image1431.png"/><Relationship Id="rId9" Type="http://schemas.openxmlformats.org/officeDocument/2006/relationships/image" Target="../media/image148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0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.png"/><Relationship Id="rId4" Type="http://schemas.openxmlformats.org/officeDocument/2006/relationships/image" Target="../media/image223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png"/><Relationship Id="rId13" Type="http://schemas.openxmlformats.org/officeDocument/2006/relationships/image" Target="../media/image162.png"/><Relationship Id="rId18" Type="http://schemas.openxmlformats.org/officeDocument/2006/relationships/image" Target="../media/image226.png"/><Relationship Id="rId3" Type="http://schemas.openxmlformats.org/officeDocument/2006/relationships/image" Target="../media/image147.png"/><Relationship Id="rId7" Type="http://schemas.openxmlformats.org/officeDocument/2006/relationships/image" Target="../media/image1450.png"/><Relationship Id="rId12" Type="http://schemas.openxmlformats.org/officeDocument/2006/relationships/image" Target="../media/image158.png"/><Relationship Id="rId17" Type="http://schemas.openxmlformats.org/officeDocument/2006/relationships/image" Target="../media/image159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65.png"/><Relationship Id="rId1" Type="http://schemas.openxmlformats.org/officeDocument/2006/relationships/tags" Target="../tags/tag59.xml"/><Relationship Id="rId11" Type="http://schemas.openxmlformats.org/officeDocument/2006/relationships/image" Target="../media/image156.png"/><Relationship Id="rId5" Type="http://schemas.openxmlformats.org/officeDocument/2006/relationships/image" Target="../media/image225.png"/><Relationship Id="rId15" Type="http://schemas.openxmlformats.org/officeDocument/2006/relationships/image" Target="../media/image164.png"/><Relationship Id="rId10" Type="http://schemas.openxmlformats.org/officeDocument/2006/relationships/image" Target="../media/image154.png"/><Relationship Id="rId4" Type="http://schemas.openxmlformats.org/officeDocument/2006/relationships/image" Target="../media/image148.png"/><Relationship Id="rId9" Type="http://schemas.openxmlformats.org/officeDocument/2006/relationships/image" Target="../media/image1500.png"/><Relationship Id="rId14" Type="http://schemas.openxmlformats.org/officeDocument/2006/relationships/image" Target="../media/image16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11/relationships/inkAction" Target="../ink/inkAction1.xml"/><Relationship Id="rId3" Type="http://schemas.openxmlformats.org/officeDocument/2006/relationships/image" Target="../media/image70.png"/><Relationship Id="rId7" Type="http://schemas.openxmlformats.org/officeDocument/2006/relationships/image" Target="../media/image1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ree photos of Paper">
            <a:extLst>
              <a:ext uri="{FF2B5EF4-FFF2-40B4-BE49-F238E27FC236}">
                <a16:creationId xmlns:a16="http://schemas.microsoft.com/office/drawing/2014/main" id="{5C89F0E0-CF0B-6FC0-4626-EC186B8632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98" b="7452"/>
          <a:stretch/>
        </p:blipFill>
        <p:spPr bwMode="auto">
          <a:xfrm>
            <a:off x="-36513" y="-29402"/>
            <a:ext cx="12279261" cy="6970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8177E957-D02A-A935-B98F-55AC75CF02FD}"/>
              </a:ext>
            </a:extLst>
          </p:cNvPr>
          <p:cNvSpPr/>
          <p:nvPr/>
        </p:nvSpPr>
        <p:spPr>
          <a:xfrm>
            <a:off x="-1046375" y="-181170"/>
            <a:ext cx="12857376" cy="183717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AF2609B-D48C-15EB-35E9-2A6AE0EC3419}"/>
              </a:ext>
            </a:extLst>
          </p:cNvPr>
          <p:cNvSpPr txBox="1"/>
          <p:nvPr/>
        </p:nvSpPr>
        <p:spPr>
          <a:xfrm>
            <a:off x="-21424" y="-29401"/>
            <a:ext cx="1016831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8400" i="0" dirty="0">
                <a:latin typeface="Impact" panose="020B0806030902050204" pitchFamily="34" charset="0"/>
              </a:rPr>
              <a:t>Spinors </a:t>
            </a:r>
            <a:r>
              <a:rPr lang="en-CA" sz="8400" dirty="0">
                <a:latin typeface="Impact" panose="020B0806030902050204" pitchFamily="34" charset="0"/>
              </a:rPr>
              <a:t>F</a:t>
            </a:r>
            <a:r>
              <a:rPr lang="en-CA" sz="8400" i="0" dirty="0">
                <a:latin typeface="Impact" panose="020B0806030902050204" pitchFamily="34" charset="0"/>
              </a:rPr>
              <a:t>or Beginners</a:t>
            </a:r>
            <a:endParaRPr lang="en-CA" sz="8400" dirty="0">
              <a:latin typeface="Impact" panose="020B0806030902050204" pitchFamily="34" charset="0"/>
            </a:endParaRPr>
          </a:p>
        </p:txBody>
      </p:sp>
      <p:sp>
        <p:nvSpPr>
          <p:cNvPr id="1029" name="Rectangle 1028">
            <a:extLst>
              <a:ext uri="{FF2B5EF4-FFF2-40B4-BE49-F238E27FC236}">
                <a16:creationId xmlns:a16="http://schemas.microsoft.com/office/drawing/2014/main" id="{FA6442FD-4FDF-F679-01D4-954579252820}"/>
              </a:ext>
            </a:extLst>
          </p:cNvPr>
          <p:cNvSpPr/>
          <p:nvPr/>
        </p:nvSpPr>
        <p:spPr>
          <a:xfrm>
            <a:off x="92954" y="1507363"/>
            <a:ext cx="11907144" cy="5169128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30" name="Rectangle 1029">
            <a:extLst>
              <a:ext uri="{FF2B5EF4-FFF2-40B4-BE49-F238E27FC236}">
                <a16:creationId xmlns:a16="http://schemas.microsoft.com/office/drawing/2014/main" id="{7982327C-5502-30C5-B63A-4A3D13AE91A5}"/>
              </a:ext>
            </a:extLst>
          </p:cNvPr>
          <p:cNvSpPr/>
          <p:nvPr/>
        </p:nvSpPr>
        <p:spPr>
          <a:xfrm>
            <a:off x="92954" y="2173279"/>
            <a:ext cx="4816430" cy="1837176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31" name="Rectangle 1030">
            <a:extLst>
              <a:ext uri="{FF2B5EF4-FFF2-40B4-BE49-F238E27FC236}">
                <a16:creationId xmlns:a16="http://schemas.microsoft.com/office/drawing/2014/main" id="{930CF88E-73DB-542A-E8A3-FF523D4421A2}"/>
              </a:ext>
            </a:extLst>
          </p:cNvPr>
          <p:cNvSpPr/>
          <p:nvPr/>
        </p:nvSpPr>
        <p:spPr>
          <a:xfrm>
            <a:off x="76199" y="4220553"/>
            <a:ext cx="6178261" cy="2061291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9ED629E-86EB-5A0F-F896-900D758C5876}"/>
              </a:ext>
            </a:extLst>
          </p:cNvPr>
          <p:cNvSpPr txBox="1"/>
          <p:nvPr/>
        </p:nvSpPr>
        <p:spPr>
          <a:xfrm>
            <a:off x="268102" y="1904091"/>
            <a:ext cx="5827898" cy="4524315"/>
          </a:xfrm>
          <a:prstGeom prst="rect">
            <a:avLst/>
          </a:prstGeom>
          <a:noFill/>
          <a:ln>
            <a:solidFill>
              <a:srgbClr val="007635"/>
            </a:solidFill>
          </a:ln>
          <a:effectLst>
            <a:softEdge rad="635000"/>
          </a:effectLst>
        </p:spPr>
        <p:txBody>
          <a:bodyPr wrap="square" rtlCol="0">
            <a:spAutoFit/>
          </a:bodyPr>
          <a:lstStyle/>
          <a:p>
            <a:r>
              <a:rPr lang="en-CA" sz="14400" b="1" i="0" dirty="0"/>
              <a:t>Jones</a:t>
            </a:r>
            <a:br>
              <a:rPr lang="en-CA" sz="14400" b="1" i="0" dirty="0"/>
            </a:br>
            <a:r>
              <a:rPr lang="en-CA" sz="14400" b="1" i="0" dirty="0"/>
              <a:t>Vectors</a:t>
            </a:r>
            <a:endParaRPr lang="en-CA" sz="14400" b="1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10B9D88-C60B-5CD2-2099-28C338EA0BAB}"/>
              </a:ext>
            </a:extLst>
          </p:cNvPr>
          <p:cNvGrpSpPr/>
          <p:nvPr/>
        </p:nvGrpSpPr>
        <p:grpSpPr>
          <a:xfrm>
            <a:off x="9975199" y="-1770302"/>
            <a:ext cx="3794760" cy="3794760"/>
            <a:chOff x="9916205" y="-1445835"/>
            <a:chExt cx="3794760" cy="3794760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D1EA1E63-4146-C6C8-84B6-9F7E2AB0C56E}"/>
                </a:ext>
              </a:extLst>
            </p:cNvPr>
            <p:cNvSpPr/>
            <p:nvPr/>
          </p:nvSpPr>
          <p:spPr>
            <a:xfrm>
              <a:off x="9916205" y="-1445835"/>
              <a:ext cx="3794760" cy="3794760"/>
            </a:xfrm>
            <a:prstGeom prst="ellipse">
              <a:avLst/>
            </a:prstGeom>
            <a:solidFill>
              <a:srgbClr val="A3FFCD"/>
            </a:solidFill>
            <a:ln w="190500">
              <a:solidFill>
                <a:srgbClr val="0076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F8A645F-9612-0CDA-B157-974F4C017799}"/>
                </a:ext>
              </a:extLst>
            </p:cNvPr>
            <p:cNvSpPr txBox="1"/>
            <p:nvPr/>
          </p:nvSpPr>
          <p:spPr>
            <a:xfrm>
              <a:off x="10790863" y="203084"/>
              <a:ext cx="989373" cy="20159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12500" b="0" i="0" dirty="0">
                  <a:latin typeface="Impact" panose="020B0806030902050204" pitchFamily="34" charset="0"/>
                </a:rPr>
                <a:t>2</a:t>
              </a:r>
              <a:endParaRPr lang="en-CA" sz="12500" dirty="0">
                <a:latin typeface="Impact" panose="020B0806030902050204" pitchFamily="34" charset="0"/>
              </a:endParaRPr>
            </a:p>
          </p:txBody>
        </p:sp>
      </p:grpSp>
      <p:sp>
        <p:nvSpPr>
          <p:cNvPr id="31" name="Oval 30">
            <a:extLst>
              <a:ext uri="{FF2B5EF4-FFF2-40B4-BE49-F238E27FC236}">
                <a16:creationId xmlns:a16="http://schemas.microsoft.com/office/drawing/2014/main" id="{1748EC5D-226C-1757-F5F6-8DD7E4DE5000}"/>
              </a:ext>
            </a:extLst>
          </p:cNvPr>
          <p:cNvSpPr/>
          <p:nvPr/>
        </p:nvSpPr>
        <p:spPr>
          <a:xfrm>
            <a:off x="8776003" y="1924953"/>
            <a:ext cx="3794759" cy="3133597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6D02609-25E0-C9C2-D190-E7EBA19674EA}"/>
              </a:ext>
            </a:extLst>
          </p:cNvPr>
          <p:cNvGrpSpPr/>
          <p:nvPr/>
        </p:nvGrpSpPr>
        <p:grpSpPr>
          <a:xfrm>
            <a:off x="4879712" y="1376254"/>
            <a:ext cx="5426193" cy="5249094"/>
            <a:chOff x="5700770" y="1085127"/>
            <a:chExt cx="6632599" cy="6416125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23E559A2-A3F4-50CF-008D-C6AE6827EE91}"/>
                </a:ext>
              </a:extLst>
            </p:cNvPr>
            <p:cNvGrpSpPr/>
            <p:nvPr/>
          </p:nvGrpSpPr>
          <p:grpSpPr>
            <a:xfrm>
              <a:off x="5700770" y="1085127"/>
              <a:ext cx="6632599" cy="6416125"/>
              <a:chOff x="-346823" y="1021874"/>
              <a:chExt cx="5554437" cy="5373152"/>
            </a:xfrm>
          </p:grpSpPr>
          <p:cxnSp>
            <p:nvCxnSpPr>
              <p:cNvPr id="6" name="Straight Arrow Connector 5">
                <a:extLst>
                  <a:ext uri="{FF2B5EF4-FFF2-40B4-BE49-F238E27FC236}">
                    <a16:creationId xmlns:a16="http://schemas.microsoft.com/office/drawing/2014/main" id="{B361A945-6296-9750-99C2-0243594F8E5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346823" y="2845187"/>
                <a:ext cx="2723854" cy="0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Straight Arrow Connector 6">
                <a:extLst>
                  <a:ext uri="{FF2B5EF4-FFF2-40B4-BE49-F238E27FC236}">
                    <a16:creationId xmlns:a16="http://schemas.microsoft.com/office/drawing/2014/main" id="{5D178B75-E37E-3904-F58D-139A08B5ED3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11089" y="1384075"/>
                <a:ext cx="0" cy="2719024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73344317-D470-D9E7-04B5-F4ECFFAA03BB}"/>
                      </a:ext>
                    </a:extLst>
                  </p:cNvPr>
                  <p:cNvSpPr txBox="1"/>
                  <p:nvPr/>
                </p:nvSpPr>
                <p:spPr>
                  <a:xfrm>
                    <a:off x="2375292" y="2480626"/>
                    <a:ext cx="560920" cy="69591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GB" sz="4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CA" sz="4800" dirty="0"/>
                  </a:p>
                </p:txBody>
              </p:sp>
            </mc:Choice>
            <mc:Fallback xmlns=""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AD89A022-378A-4E51-4F1E-0DC2D139788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375292" y="2480626"/>
                    <a:ext cx="560920" cy="695914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25CA5F6D-AEAB-AAA0-B351-3281380644A2}"/>
                      </a:ext>
                    </a:extLst>
                  </p:cNvPr>
                  <p:cNvSpPr txBox="1"/>
                  <p:nvPr/>
                </p:nvSpPr>
                <p:spPr>
                  <a:xfrm>
                    <a:off x="1060417" y="1021874"/>
                    <a:ext cx="568867" cy="69591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GB" sz="4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oMath>
                      </m:oMathPara>
                    </a14:m>
                    <a:endParaRPr lang="en-CA" sz="4800" dirty="0"/>
                  </a:p>
                </p:txBody>
              </p:sp>
            </mc:Choice>
            <mc:Fallback xmlns=""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25CA5F6D-AEAB-AAA0-B351-3281380644A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60417" y="1021874"/>
                    <a:ext cx="568867" cy="695914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b="-10811"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ED62C46F-8F4C-DBBC-7909-A3F39FE1E8B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8827" y="2480626"/>
                <a:ext cx="4226882" cy="3399132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5EAE73DE-C601-BDF4-9E05-4B9B84143607}"/>
                      </a:ext>
                    </a:extLst>
                  </p:cNvPr>
                  <p:cNvSpPr txBox="1"/>
                  <p:nvPr/>
                </p:nvSpPr>
                <p:spPr>
                  <a:xfrm>
                    <a:off x="4677677" y="5699112"/>
                    <a:ext cx="529937" cy="69591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GB" sz="48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oMath>
                      </m:oMathPara>
                    </a14:m>
                    <a:endParaRPr lang="en-CA" sz="4800" dirty="0"/>
                  </a:p>
                </p:txBody>
              </p:sp>
            </mc:Choice>
            <mc:Fallback xmlns=""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B5D9E703-77AE-6A1D-A064-2C3692FED5E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677677" y="5699112"/>
                    <a:ext cx="529937" cy="695914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14" name="3D Model 13">
                  <a:extLst>
                    <a:ext uri="{FF2B5EF4-FFF2-40B4-BE49-F238E27FC236}">
                      <a16:creationId xmlns:a16="http://schemas.microsoft.com/office/drawing/2014/main" id="{7FF9C699-F8A0-3931-C602-6DC88BAA5A9F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520465286"/>
                    </p:ext>
                  </p:extLst>
                </p:nvPr>
              </p:nvGraphicFramePr>
              <p:xfrm>
                <a:off x="5916224" y="1617093"/>
                <a:ext cx="5244638" cy="5415970"/>
              </p:xfrm>
              <a:graphic>
                <a:graphicData uri="http://schemas.microsoft.com/office/drawing/2017/model3d">
                  <am3d:model3d r:embed="rId8">
                    <am3d:spPr>
                      <a:xfrm>
                        <a:off x="0" y="0"/>
                        <a:ext cx="5244638" cy="5415970"/>
                      </a:xfrm>
                      <a:prstGeom prst="rect">
                        <a:avLst/>
                      </a:prstGeom>
                    </am3d:spPr>
                    <am3d:camera>
                      <am3d:pos x="0" y="0" z="49449960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191065" d="1000000"/>
                      <am3d:preTrans dx="970408" dy="-106809" dz="-9226261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300000" ay="19200000" az="19200000"/>
                      <am3d:postTrans dx="0" dy="0" dz="0"/>
                    </am3d:trans>
                    <am3d:raster rName="Office3DRenderer" rVer="16.0.8326">
                      <am3d:blip r:embed="rId9"/>
                    </am3d:raster>
                    <am3d:objViewport viewportSz="5992379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14" name="3D Model 13">
                  <a:extLst>
                    <a:ext uri="{FF2B5EF4-FFF2-40B4-BE49-F238E27FC236}">
                      <a16:creationId xmlns:a16="http://schemas.microsoft.com/office/drawing/2014/main" id="{7FF9C699-F8A0-3931-C602-6DC88BAA5A9F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055977" y="1811461"/>
                  <a:ext cx="4290689" cy="4430858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24" name="TextBox 1023">
                <a:extLst>
                  <a:ext uri="{FF2B5EF4-FFF2-40B4-BE49-F238E27FC236}">
                    <a16:creationId xmlns:a16="http://schemas.microsoft.com/office/drawing/2014/main" id="{484F8739-8BDE-1910-57B5-8850E60053BD}"/>
                  </a:ext>
                </a:extLst>
              </p:cNvPr>
              <p:cNvSpPr txBox="1"/>
              <p:nvPr/>
            </p:nvSpPr>
            <p:spPr>
              <a:xfrm>
                <a:off x="8857831" y="2289413"/>
                <a:ext cx="3334169" cy="26483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CA" sz="10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10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CA" sz="100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CA" sz="10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GB" sz="10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GB" sz="100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CA" sz="10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CA" sz="10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eqArr>
                      </m:e>
                    </m:d>
                  </m:oMath>
                </a14:m>
                <a:r>
                  <a:rPr lang="en-CA" sz="10000" dirty="0"/>
                  <a:t> </a:t>
                </a:r>
              </a:p>
            </p:txBody>
          </p:sp>
        </mc:Choice>
        <mc:Fallback xmlns="">
          <p:sp>
            <p:nvSpPr>
              <p:cNvPr id="1024" name="TextBox 1023">
                <a:extLst>
                  <a:ext uri="{FF2B5EF4-FFF2-40B4-BE49-F238E27FC236}">
                    <a16:creationId xmlns:a16="http://schemas.microsoft.com/office/drawing/2014/main" id="{484F8739-8BDE-1910-57B5-8850E60053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7831" y="2289413"/>
                <a:ext cx="3334169" cy="264835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14147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3" name="Straight Arrow Connector 232">
            <a:extLst>
              <a:ext uri="{FF2B5EF4-FFF2-40B4-BE49-F238E27FC236}">
                <a16:creationId xmlns:a16="http://schemas.microsoft.com/office/drawing/2014/main" id="{2245EDEB-AB61-49BB-FCC5-F8ED7D8370DD}"/>
              </a:ext>
            </a:extLst>
          </p:cNvPr>
          <p:cNvCxnSpPr>
            <a:cxnSpLocks/>
          </p:cNvCxnSpPr>
          <p:nvPr/>
        </p:nvCxnSpPr>
        <p:spPr>
          <a:xfrm>
            <a:off x="7123126" y="2459997"/>
            <a:ext cx="1401997" cy="1127444"/>
          </a:xfrm>
          <a:prstGeom prst="straightConnector1">
            <a:avLst/>
          </a:prstGeom>
          <a:ln w="762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2" name="Oval 231">
            <a:extLst>
              <a:ext uri="{FF2B5EF4-FFF2-40B4-BE49-F238E27FC236}">
                <a16:creationId xmlns:a16="http://schemas.microsoft.com/office/drawing/2014/main" id="{EDD9D738-5B30-DBED-15E3-F3E066ABF2DB}"/>
              </a:ext>
            </a:extLst>
          </p:cNvPr>
          <p:cNvSpPr/>
          <p:nvPr/>
        </p:nvSpPr>
        <p:spPr>
          <a:xfrm>
            <a:off x="7058715" y="2026729"/>
            <a:ext cx="3005791" cy="3005789"/>
          </a:xfrm>
          <a:prstGeom prst="ellipse">
            <a:avLst/>
          </a:prstGeom>
          <a:solidFill>
            <a:schemeClr val="accent5">
              <a:lumMod val="60000"/>
              <a:lumOff val="40000"/>
              <a:alpha val="54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8EFAE6-9295-0F4C-9378-EF4311B8EBFF}"/>
              </a:ext>
            </a:extLst>
          </p:cNvPr>
          <p:cNvSpPr txBox="1"/>
          <p:nvPr/>
        </p:nvSpPr>
        <p:spPr>
          <a:xfrm>
            <a:off x="325767" y="100169"/>
            <a:ext cx="86848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7200" dirty="0"/>
              <a:t>Electromagnetic Wave</a:t>
            </a:r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DD7CCD8F-47B4-C86B-B8ED-1D7420C78A25}"/>
              </a:ext>
            </a:extLst>
          </p:cNvPr>
          <p:cNvGrpSpPr/>
          <p:nvPr/>
        </p:nvGrpSpPr>
        <p:grpSpPr>
          <a:xfrm>
            <a:off x="2252847" y="1216351"/>
            <a:ext cx="2752568" cy="830997"/>
            <a:chOff x="1508681" y="1393828"/>
            <a:chExt cx="2752568" cy="83099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2C052A05-B1A6-B2D6-5B39-F948C97A4240}"/>
                    </a:ext>
                  </a:extLst>
                </p:cNvPr>
                <p:cNvSpPr txBox="1"/>
                <p:nvPr/>
              </p:nvSpPr>
              <p:spPr>
                <a:xfrm>
                  <a:off x="2349960" y="1393828"/>
                  <a:ext cx="1911289" cy="830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CA" sz="4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</m:oMath>
                  </a14:m>
                  <a:r>
                    <a:rPr lang="en-CA" sz="4800" dirty="0">
                      <a:solidFill>
                        <a:srgbClr val="C00000"/>
                      </a:solidFill>
                    </a:rPr>
                    <a:t>-field</a:t>
                  </a:r>
                </a:p>
              </p:txBody>
            </p:sp>
          </mc:Choice>
          <mc:Fallback xmlns="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2C052A05-B1A6-B2D6-5B39-F948C97A424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49960" y="1393828"/>
                  <a:ext cx="1911289" cy="830997"/>
                </a:xfrm>
                <a:prstGeom prst="rect">
                  <a:avLst/>
                </a:prstGeom>
                <a:blipFill>
                  <a:blip r:embed="rId3"/>
                  <a:stretch>
                    <a:fillRect t="-16176" r="-13419" b="-38971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EDD0F379-334E-9EE4-BFF6-2F9C921BBD8C}"/>
                </a:ext>
              </a:extLst>
            </p:cNvPr>
            <p:cNvCxnSpPr>
              <a:cxnSpLocks/>
              <a:stCxn id="79" idx="1"/>
            </p:cNvCxnSpPr>
            <p:nvPr/>
          </p:nvCxnSpPr>
          <p:spPr>
            <a:xfrm flipH="1">
              <a:off x="1508681" y="1809327"/>
              <a:ext cx="841279" cy="226067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5F6A8C40-9944-1D54-85DC-F2D60FD4E8DE}"/>
              </a:ext>
            </a:extLst>
          </p:cNvPr>
          <p:cNvGrpSpPr/>
          <p:nvPr/>
        </p:nvGrpSpPr>
        <p:grpSpPr>
          <a:xfrm>
            <a:off x="29655" y="2762637"/>
            <a:ext cx="1911289" cy="1642046"/>
            <a:chOff x="2579028" y="7960937"/>
            <a:chExt cx="1911289" cy="164204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F7F127FA-8D88-329A-EB9B-7BADE05D5CB8}"/>
                    </a:ext>
                  </a:extLst>
                </p:cNvPr>
                <p:cNvSpPr txBox="1"/>
                <p:nvPr/>
              </p:nvSpPr>
              <p:spPr>
                <a:xfrm>
                  <a:off x="2579028" y="8771986"/>
                  <a:ext cx="1911289" cy="830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CA" sz="4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a14:m>
                  <a:r>
                    <a:rPr lang="en-CA" sz="4800" dirty="0">
                      <a:solidFill>
                        <a:srgbClr val="002060"/>
                      </a:solidFill>
                    </a:rPr>
                    <a:t>-field</a:t>
                  </a:r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F7F127FA-8D88-329A-EB9B-7BADE05D5CB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79028" y="8771986"/>
                  <a:ext cx="1911289" cy="830997"/>
                </a:xfrm>
                <a:prstGeom prst="rect">
                  <a:avLst/>
                </a:prstGeom>
                <a:blipFill>
                  <a:blip r:embed="rId4"/>
                  <a:stretch>
                    <a:fillRect t="-16058" r="-13738" b="-37956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6850EA3-5C99-FCE0-782E-AA11BC46B81F}"/>
                </a:ext>
              </a:extLst>
            </p:cNvPr>
            <p:cNvCxnSpPr>
              <a:cxnSpLocks/>
              <a:stCxn id="31" idx="0"/>
            </p:cNvCxnSpPr>
            <p:nvPr/>
          </p:nvCxnSpPr>
          <p:spPr>
            <a:xfrm flipV="1">
              <a:off x="3534673" y="7960937"/>
              <a:ext cx="84561" cy="811049"/>
            </a:xfrm>
            <a:prstGeom prst="line">
              <a:avLst/>
            </a:prstGeom>
            <a:ln w="28575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D2E0567E-6818-B8AE-CED6-C700064687EA}"/>
              </a:ext>
            </a:extLst>
          </p:cNvPr>
          <p:cNvGrpSpPr/>
          <p:nvPr/>
        </p:nvGrpSpPr>
        <p:grpSpPr>
          <a:xfrm>
            <a:off x="12553944" y="1589658"/>
            <a:ext cx="3899418" cy="5215500"/>
            <a:chOff x="12553944" y="1589658"/>
            <a:chExt cx="3899418" cy="5215500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0E2BD499-37E0-6936-929D-1CAFF9AC120D}"/>
                </a:ext>
              </a:extLst>
            </p:cNvPr>
            <p:cNvGrpSpPr/>
            <p:nvPr/>
          </p:nvGrpSpPr>
          <p:grpSpPr>
            <a:xfrm>
              <a:off x="12554742" y="1600774"/>
              <a:ext cx="3686524" cy="5188663"/>
              <a:chOff x="2180702" y="1600774"/>
              <a:chExt cx="3686524" cy="5188663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CB448CDC-AB5B-F9B6-8EC7-6B5C7EB2B3F7}"/>
                  </a:ext>
                </a:extLst>
              </p:cNvPr>
              <p:cNvGrpSpPr/>
              <p:nvPr/>
            </p:nvGrpSpPr>
            <p:grpSpPr>
              <a:xfrm>
                <a:off x="2180702" y="1600774"/>
                <a:ext cx="1636810" cy="3286453"/>
                <a:chOff x="2180702" y="1600774"/>
                <a:chExt cx="1636810" cy="3286453"/>
              </a:xfrm>
            </p:grpSpPr>
            <p:cxnSp>
              <p:nvCxnSpPr>
                <p:cNvPr id="6" name="Straight Arrow Connector 5">
                  <a:extLst>
                    <a:ext uri="{FF2B5EF4-FFF2-40B4-BE49-F238E27FC236}">
                      <a16:creationId xmlns:a16="http://schemas.microsoft.com/office/drawing/2014/main" id="{0998CE62-A84F-318D-8719-F05FCEC768C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651880" y="1600774"/>
                  <a:ext cx="0" cy="1290067"/>
                </a:xfrm>
                <a:prstGeom prst="straightConnector1">
                  <a:avLst/>
                </a:prstGeom>
                <a:ln w="10160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" name="Straight Arrow Connector 6">
                  <a:extLst>
                    <a:ext uri="{FF2B5EF4-FFF2-40B4-BE49-F238E27FC236}">
                      <a16:creationId xmlns:a16="http://schemas.microsoft.com/office/drawing/2014/main" id="{E261BFE4-FF81-2AB6-59DA-AF2F9D68649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520468" y="3597160"/>
                  <a:ext cx="0" cy="1290067"/>
                </a:xfrm>
                <a:prstGeom prst="straightConnector1">
                  <a:avLst/>
                </a:prstGeom>
                <a:ln w="101600">
                  <a:solidFill>
                    <a:srgbClr val="FF0000"/>
                  </a:solidFill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" name="Straight Arrow Connector 7">
                  <a:extLst>
                    <a:ext uri="{FF2B5EF4-FFF2-40B4-BE49-F238E27FC236}">
                      <a16:creationId xmlns:a16="http://schemas.microsoft.com/office/drawing/2014/main" id="{DE7B652A-BEB7-39FD-98C3-ACEFD84E34B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238392" y="3356431"/>
                  <a:ext cx="0" cy="842221"/>
                </a:xfrm>
                <a:prstGeom prst="straightConnector1">
                  <a:avLst/>
                </a:prstGeom>
                <a:ln w="101600">
                  <a:solidFill>
                    <a:srgbClr val="FF0000"/>
                  </a:solidFill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" name="Straight Arrow Connector 8">
                  <a:extLst>
                    <a:ext uri="{FF2B5EF4-FFF2-40B4-BE49-F238E27FC236}">
                      <a16:creationId xmlns:a16="http://schemas.microsoft.com/office/drawing/2014/main" id="{8FC6F5AD-699F-3C91-FE02-7AC271886AC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431110" y="1882327"/>
                  <a:ext cx="0" cy="842221"/>
                </a:xfrm>
                <a:prstGeom prst="straightConnector1">
                  <a:avLst/>
                </a:prstGeom>
                <a:ln w="101600">
                  <a:solidFill>
                    <a:srgbClr val="FF0000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" name="Straight Arrow Connector 9">
                  <a:extLst>
                    <a:ext uri="{FF2B5EF4-FFF2-40B4-BE49-F238E27FC236}">
                      <a16:creationId xmlns:a16="http://schemas.microsoft.com/office/drawing/2014/main" id="{12FC6035-4AED-A2CB-0FF8-6DB5DD342DF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878856" y="2241494"/>
                  <a:ext cx="0" cy="842221"/>
                </a:xfrm>
                <a:prstGeom prst="straightConnector1">
                  <a:avLst/>
                </a:prstGeom>
                <a:ln w="101600">
                  <a:solidFill>
                    <a:srgbClr val="FF0000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" name="Oval 10">
                  <a:extLst>
                    <a:ext uri="{FF2B5EF4-FFF2-40B4-BE49-F238E27FC236}">
                      <a16:creationId xmlns:a16="http://schemas.microsoft.com/office/drawing/2014/main" id="{FB13D0C3-AE12-996A-A4B0-C526291FDEF3}"/>
                    </a:ext>
                  </a:extLst>
                </p:cNvPr>
                <p:cNvSpPr/>
                <p:nvPr/>
              </p:nvSpPr>
              <p:spPr>
                <a:xfrm>
                  <a:off x="2954606" y="3126323"/>
                  <a:ext cx="185226" cy="185226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12" name="Oval 11">
                  <a:extLst>
                    <a:ext uri="{FF2B5EF4-FFF2-40B4-BE49-F238E27FC236}">
                      <a16:creationId xmlns:a16="http://schemas.microsoft.com/office/drawing/2014/main" id="{ED34D6DB-D020-C46C-12D1-92759DC22AF4}"/>
                    </a:ext>
                  </a:extLst>
                </p:cNvPr>
                <p:cNvSpPr/>
                <p:nvPr/>
              </p:nvSpPr>
              <p:spPr>
                <a:xfrm>
                  <a:off x="2180702" y="2477378"/>
                  <a:ext cx="185226" cy="185226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cxnSp>
              <p:nvCxnSpPr>
                <p:cNvPr id="13" name="Straight Arrow Connector 12">
                  <a:extLst>
                    <a:ext uri="{FF2B5EF4-FFF2-40B4-BE49-F238E27FC236}">
                      <a16:creationId xmlns:a16="http://schemas.microsoft.com/office/drawing/2014/main" id="{9090295E-8090-69FC-1B10-A263ACC6275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817512" y="3821082"/>
                  <a:ext cx="0" cy="842221"/>
                </a:xfrm>
                <a:prstGeom prst="straightConnector1">
                  <a:avLst/>
                </a:prstGeom>
                <a:ln w="101600">
                  <a:solidFill>
                    <a:srgbClr val="FF0000"/>
                  </a:solidFill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AE2495CA-F06C-F8E8-EBBE-28C6D7DE17A1}"/>
                  </a:ext>
                </a:extLst>
              </p:cNvPr>
              <p:cNvGrpSpPr/>
              <p:nvPr/>
            </p:nvGrpSpPr>
            <p:grpSpPr>
              <a:xfrm>
                <a:off x="3903407" y="2846402"/>
                <a:ext cx="1963819" cy="3943035"/>
                <a:chOff x="2180702" y="1600774"/>
                <a:chExt cx="1636810" cy="3286453"/>
              </a:xfrm>
            </p:grpSpPr>
            <p:cxnSp>
              <p:nvCxnSpPr>
                <p:cNvPr id="15" name="Straight Arrow Connector 14">
                  <a:extLst>
                    <a:ext uri="{FF2B5EF4-FFF2-40B4-BE49-F238E27FC236}">
                      <a16:creationId xmlns:a16="http://schemas.microsoft.com/office/drawing/2014/main" id="{6466A846-A6F3-2BBE-5589-13330825451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651880" y="1600774"/>
                  <a:ext cx="0" cy="1290067"/>
                </a:xfrm>
                <a:prstGeom prst="straightConnector1">
                  <a:avLst/>
                </a:prstGeom>
                <a:ln w="10160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Straight Arrow Connector 15">
                  <a:extLst>
                    <a:ext uri="{FF2B5EF4-FFF2-40B4-BE49-F238E27FC236}">
                      <a16:creationId xmlns:a16="http://schemas.microsoft.com/office/drawing/2014/main" id="{A07571A9-B436-60DE-7383-6375B428C2C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520468" y="3597160"/>
                  <a:ext cx="0" cy="1290067"/>
                </a:xfrm>
                <a:prstGeom prst="straightConnector1">
                  <a:avLst/>
                </a:prstGeom>
                <a:ln w="101600">
                  <a:solidFill>
                    <a:srgbClr val="FF0000"/>
                  </a:solidFill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Straight Arrow Connector 16">
                  <a:extLst>
                    <a:ext uri="{FF2B5EF4-FFF2-40B4-BE49-F238E27FC236}">
                      <a16:creationId xmlns:a16="http://schemas.microsoft.com/office/drawing/2014/main" id="{FAE4FEDF-04AB-BB0F-B12C-26C1BE4C94E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238392" y="3356431"/>
                  <a:ext cx="0" cy="842221"/>
                </a:xfrm>
                <a:prstGeom prst="straightConnector1">
                  <a:avLst/>
                </a:prstGeom>
                <a:ln w="101600">
                  <a:solidFill>
                    <a:srgbClr val="FF0000"/>
                  </a:solidFill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Straight Arrow Connector 17">
                  <a:extLst>
                    <a:ext uri="{FF2B5EF4-FFF2-40B4-BE49-F238E27FC236}">
                      <a16:creationId xmlns:a16="http://schemas.microsoft.com/office/drawing/2014/main" id="{C9C7B61A-86F5-9A39-E01D-F59D2419A2A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431110" y="1882327"/>
                  <a:ext cx="0" cy="842221"/>
                </a:xfrm>
                <a:prstGeom prst="straightConnector1">
                  <a:avLst/>
                </a:prstGeom>
                <a:ln w="101600">
                  <a:solidFill>
                    <a:srgbClr val="FF0000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Straight Arrow Connector 18">
                  <a:extLst>
                    <a:ext uri="{FF2B5EF4-FFF2-40B4-BE49-F238E27FC236}">
                      <a16:creationId xmlns:a16="http://schemas.microsoft.com/office/drawing/2014/main" id="{20EFA410-A092-3E7E-2C37-C00D0D1C892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878856" y="2241494"/>
                  <a:ext cx="0" cy="842221"/>
                </a:xfrm>
                <a:prstGeom prst="straightConnector1">
                  <a:avLst/>
                </a:prstGeom>
                <a:ln w="101600">
                  <a:solidFill>
                    <a:srgbClr val="FF0000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" name="Oval 19">
                  <a:extLst>
                    <a:ext uri="{FF2B5EF4-FFF2-40B4-BE49-F238E27FC236}">
                      <a16:creationId xmlns:a16="http://schemas.microsoft.com/office/drawing/2014/main" id="{356F8073-24C7-5B5C-1927-190832A2169B}"/>
                    </a:ext>
                  </a:extLst>
                </p:cNvPr>
                <p:cNvSpPr/>
                <p:nvPr/>
              </p:nvSpPr>
              <p:spPr>
                <a:xfrm>
                  <a:off x="2954606" y="3126323"/>
                  <a:ext cx="185226" cy="185226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21" name="Oval 20">
                  <a:extLst>
                    <a:ext uri="{FF2B5EF4-FFF2-40B4-BE49-F238E27FC236}">
                      <a16:creationId xmlns:a16="http://schemas.microsoft.com/office/drawing/2014/main" id="{B9B0F420-CCCF-F02B-BA35-0A1DA8DE337C}"/>
                    </a:ext>
                  </a:extLst>
                </p:cNvPr>
                <p:cNvSpPr/>
                <p:nvPr/>
              </p:nvSpPr>
              <p:spPr>
                <a:xfrm>
                  <a:off x="2180702" y="2477378"/>
                  <a:ext cx="185226" cy="185226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cxnSp>
              <p:nvCxnSpPr>
                <p:cNvPr id="22" name="Straight Arrow Connector 21">
                  <a:extLst>
                    <a:ext uri="{FF2B5EF4-FFF2-40B4-BE49-F238E27FC236}">
                      <a16:creationId xmlns:a16="http://schemas.microsoft.com/office/drawing/2014/main" id="{DB3AC5CB-55CF-1D39-F2E2-01D414EC38E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817512" y="3821082"/>
                  <a:ext cx="0" cy="842221"/>
                </a:xfrm>
                <a:prstGeom prst="straightConnector1">
                  <a:avLst/>
                </a:prstGeom>
                <a:ln w="101600">
                  <a:solidFill>
                    <a:srgbClr val="FF0000"/>
                  </a:solidFill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8D76EC60-38F5-63B9-A155-8FA9E1AE7B4D}"/>
                </a:ext>
              </a:extLst>
            </p:cNvPr>
            <p:cNvGrpSpPr/>
            <p:nvPr/>
          </p:nvGrpSpPr>
          <p:grpSpPr>
            <a:xfrm>
              <a:off x="12553944" y="2479667"/>
              <a:ext cx="3732935" cy="3076766"/>
              <a:chOff x="1835154" y="2209299"/>
              <a:chExt cx="3732935" cy="3076766"/>
            </a:xfrm>
            <a:solidFill>
              <a:srgbClr val="0070C0"/>
            </a:solidFill>
          </p:grpSpPr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F97F2110-BD4D-FA0D-FE75-F6F4610011DD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V="1">
                <a:off x="2900996" y="1926287"/>
                <a:ext cx="0" cy="1290067"/>
              </a:xfrm>
              <a:prstGeom prst="straightConnector1">
                <a:avLst/>
              </a:prstGeom>
              <a:grpFill/>
              <a:ln w="10160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AA3D2A58-1C55-E8DE-A5A8-AB812D3021F5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V="1">
                <a:off x="2579889" y="2726066"/>
                <a:ext cx="0" cy="1290067"/>
              </a:xfrm>
              <a:prstGeom prst="straightConnector1">
                <a:avLst/>
              </a:prstGeom>
              <a:grpFill/>
              <a:ln w="101600">
                <a:solidFill>
                  <a:srgbClr val="0070C0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4590084F-375C-F07A-9743-F0D796388EB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285174" y="3129917"/>
                <a:ext cx="658654" cy="1"/>
              </a:xfrm>
              <a:prstGeom prst="straightConnector1">
                <a:avLst/>
              </a:prstGeom>
              <a:grpFill/>
              <a:ln w="101600">
                <a:solidFill>
                  <a:srgbClr val="0070C0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46712C0B-D798-754A-10C0-D5198887F6A1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V="1">
                <a:off x="2455998" y="1987885"/>
                <a:ext cx="0" cy="842221"/>
              </a:xfrm>
              <a:prstGeom prst="straightConnector1">
                <a:avLst/>
              </a:prstGeom>
              <a:grpFill/>
              <a:ln w="101600">
                <a:solidFill>
                  <a:srgbClr val="0070C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02ED2EA5-125F-937C-AC73-ACF2E4B9A406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V="1">
                <a:off x="2903823" y="2343010"/>
                <a:ext cx="0" cy="842221"/>
              </a:xfrm>
              <a:prstGeom prst="straightConnector1">
                <a:avLst/>
              </a:prstGeom>
              <a:grpFill/>
              <a:ln w="101600">
                <a:solidFill>
                  <a:srgbClr val="0070C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5ED9B590-23DC-DAA7-35AD-2790276E62D1}"/>
                  </a:ext>
                </a:extLst>
              </p:cNvPr>
              <p:cNvSpPr/>
              <p:nvPr/>
            </p:nvSpPr>
            <p:spPr>
              <a:xfrm rot="5400000">
                <a:off x="2613081" y="2856291"/>
                <a:ext cx="185226" cy="185226"/>
              </a:xfrm>
              <a:prstGeom prst="ellipse">
                <a:avLst/>
              </a:prstGeom>
              <a:grp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65497FBD-698D-F4F0-BD0A-2723712220C3}"/>
                  </a:ext>
                </a:extLst>
              </p:cNvPr>
              <p:cNvSpPr/>
              <p:nvPr/>
            </p:nvSpPr>
            <p:spPr>
              <a:xfrm rot="5400000">
                <a:off x="1835154" y="2209299"/>
                <a:ext cx="185226" cy="185226"/>
              </a:xfrm>
              <a:prstGeom prst="ellipse">
                <a:avLst/>
              </a:prstGeom>
              <a:grp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51223F0D-FA35-209A-954B-8FE53FB7BBA1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V="1">
                <a:off x="3103206" y="3175212"/>
                <a:ext cx="0" cy="842221"/>
              </a:xfrm>
              <a:prstGeom prst="straightConnector1">
                <a:avLst/>
              </a:prstGeom>
              <a:grpFill/>
              <a:ln w="101600">
                <a:solidFill>
                  <a:srgbClr val="0070C0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Arrow Connector 34">
                <a:extLst>
                  <a:ext uri="{FF2B5EF4-FFF2-40B4-BE49-F238E27FC236}">
                    <a16:creationId xmlns:a16="http://schemas.microsoft.com/office/drawing/2014/main" id="{26FA138A-93C6-DF2D-E5A0-80F6F322CA7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64572" y="4082503"/>
                <a:ext cx="1297312" cy="0"/>
              </a:xfrm>
              <a:prstGeom prst="straightConnector1">
                <a:avLst/>
              </a:prstGeom>
              <a:grpFill/>
              <a:ln w="10160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Arrow Connector 35">
                <a:extLst>
                  <a:ext uri="{FF2B5EF4-FFF2-40B4-BE49-F238E27FC236}">
                    <a16:creationId xmlns:a16="http://schemas.microsoft.com/office/drawing/2014/main" id="{0045A7BD-45DE-7728-936A-7D706DDB635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25708" y="5016093"/>
                <a:ext cx="1593176" cy="0"/>
              </a:xfrm>
              <a:prstGeom prst="straightConnector1">
                <a:avLst/>
              </a:prstGeom>
              <a:grpFill/>
              <a:ln w="101600">
                <a:solidFill>
                  <a:srgbClr val="0070C0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D0798EDA-5C5D-352E-4DBA-A6411DCC3A39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V="1">
                <a:off x="4371955" y="4224094"/>
                <a:ext cx="0" cy="1010484"/>
              </a:xfrm>
              <a:prstGeom prst="straightConnector1">
                <a:avLst/>
              </a:prstGeom>
              <a:grpFill/>
              <a:ln w="101600">
                <a:solidFill>
                  <a:srgbClr val="0070C0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066DADC7-1C9C-2F31-5218-9E52DFBA54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11577" y="3878243"/>
                <a:ext cx="879901" cy="0"/>
              </a:xfrm>
              <a:prstGeom prst="straightConnector1">
                <a:avLst/>
              </a:prstGeom>
              <a:grpFill/>
              <a:ln w="101600">
                <a:solidFill>
                  <a:srgbClr val="0070C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7BD98656-96D9-8013-5B3C-2B6645711D0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41636" y="4304692"/>
                <a:ext cx="792974" cy="0"/>
              </a:xfrm>
              <a:prstGeom prst="straightConnector1">
                <a:avLst/>
              </a:prstGeom>
              <a:grpFill/>
              <a:ln w="101600">
                <a:solidFill>
                  <a:srgbClr val="0070C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9302E4A6-D72F-B20F-E1B7-34083DBAE10E}"/>
                  </a:ext>
                </a:extLst>
              </p:cNvPr>
              <p:cNvSpPr/>
              <p:nvPr/>
            </p:nvSpPr>
            <p:spPr>
              <a:xfrm rot="5400000">
                <a:off x="4487175" y="4412588"/>
                <a:ext cx="222231" cy="222231"/>
              </a:xfrm>
              <a:prstGeom prst="ellipse">
                <a:avLst/>
              </a:prstGeom>
              <a:grp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260D7647-E17E-5C93-CF03-846E04DE2FBD}"/>
                  </a:ext>
                </a:extLst>
              </p:cNvPr>
              <p:cNvSpPr/>
              <p:nvPr/>
            </p:nvSpPr>
            <p:spPr>
              <a:xfrm rot="5400000">
                <a:off x="3554429" y="3622942"/>
                <a:ext cx="222231" cy="222231"/>
              </a:xfrm>
              <a:prstGeom prst="ellipse">
                <a:avLst/>
              </a:prstGeom>
              <a:grp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cxnSp>
            <p:nvCxnSpPr>
              <p:cNvPr id="43" name="Straight Arrow Connector 42">
                <a:extLst>
                  <a:ext uri="{FF2B5EF4-FFF2-40B4-BE49-F238E27FC236}">
                    <a16:creationId xmlns:a16="http://schemas.microsoft.com/office/drawing/2014/main" id="{E6F08901-9D98-ACD0-5722-44BF80A8155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10035" y="5286065"/>
                <a:ext cx="1058054" cy="0"/>
              </a:xfrm>
              <a:prstGeom prst="straightConnector1">
                <a:avLst/>
              </a:prstGeom>
              <a:grpFill/>
              <a:ln w="101600">
                <a:solidFill>
                  <a:srgbClr val="0070C0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9770A115-A879-FC41-5A30-AA6CFBBAE1E2}"/>
                </a:ext>
              </a:extLst>
            </p:cNvPr>
            <p:cNvSpPr/>
            <p:nvPr/>
          </p:nvSpPr>
          <p:spPr>
            <a:xfrm>
              <a:off x="12633837" y="1589658"/>
              <a:ext cx="3810000" cy="5215500"/>
            </a:xfrm>
            <a:custGeom>
              <a:avLst/>
              <a:gdLst>
                <a:gd name="connsiteX0" fmla="*/ 0 w 3810000"/>
                <a:gd name="connsiteY0" fmla="*/ 1001142 h 5215500"/>
                <a:gd name="connsiteX1" fmla="*/ 161925 w 3810000"/>
                <a:gd name="connsiteY1" fmla="*/ 315342 h 5215500"/>
                <a:gd name="connsiteX2" fmla="*/ 390525 w 3810000"/>
                <a:gd name="connsiteY2" fmla="*/ 10542 h 5215500"/>
                <a:gd name="connsiteX3" fmla="*/ 619125 w 3810000"/>
                <a:gd name="connsiteY3" fmla="*/ 667767 h 5215500"/>
                <a:gd name="connsiteX4" fmla="*/ 790575 w 3810000"/>
                <a:gd name="connsiteY4" fmla="*/ 1629792 h 5215500"/>
                <a:gd name="connsiteX5" fmla="*/ 971550 w 3810000"/>
                <a:gd name="connsiteY5" fmla="*/ 2591817 h 5215500"/>
                <a:gd name="connsiteX6" fmla="*/ 1238250 w 3810000"/>
                <a:gd name="connsiteY6" fmla="*/ 3296667 h 5215500"/>
                <a:gd name="connsiteX7" fmla="*/ 1562100 w 3810000"/>
                <a:gd name="connsiteY7" fmla="*/ 3077592 h 5215500"/>
                <a:gd name="connsiteX8" fmla="*/ 1752600 w 3810000"/>
                <a:gd name="connsiteY8" fmla="*/ 2420367 h 5215500"/>
                <a:gd name="connsiteX9" fmla="*/ 1943100 w 3810000"/>
                <a:gd name="connsiteY9" fmla="*/ 1610742 h 5215500"/>
                <a:gd name="connsiteX10" fmla="*/ 2200275 w 3810000"/>
                <a:gd name="connsiteY10" fmla="*/ 1267842 h 5215500"/>
                <a:gd name="connsiteX11" fmla="*/ 2476500 w 3810000"/>
                <a:gd name="connsiteY11" fmla="*/ 2039367 h 5215500"/>
                <a:gd name="connsiteX12" fmla="*/ 2705100 w 3810000"/>
                <a:gd name="connsiteY12" fmla="*/ 3191892 h 5215500"/>
                <a:gd name="connsiteX13" fmla="*/ 2905125 w 3810000"/>
                <a:gd name="connsiteY13" fmla="*/ 4363467 h 5215500"/>
                <a:gd name="connsiteX14" fmla="*/ 3257550 w 3810000"/>
                <a:gd name="connsiteY14" fmla="*/ 5192142 h 5215500"/>
                <a:gd name="connsiteX15" fmla="*/ 3609975 w 3810000"/>
                <a:gd name="connsiteY15" fmla="*/ 4915917 h 5215500"/>
                <a:gd name="connsiteX16" fmla="*/ 3810000 w 3810000"/>
                <a:gd name="connsiteY16" fmla="*/ 4172967 h 5215500"/>
                <a:gd name="connsiteX17" fmla="*/ 3810000 w 3810000"/>
                <a:gd name="connsiteY17" fmla="*/ 4172967 h 5215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810000" h="5215500">
                  <a:moveTo>
                    <a:pt x="0" y="1001142"/>
                  </a:moveTo>
                  <a:cubicBezTo>
                    <a:pt x="48419" y="740792"/>
                    <a:pt x="96838" y="480442"/>
                    <a:pt x="161925" y="315342"/>
                  </a:cubicBezTo>
                  <a:cubicBezTo>
                    <a:pt x="227013" y="150242"/>
                    <a:pt x="314325" y="-48195"/>
                    <a:pt x="390525" y="10542"/>
                  </a:cubicBezTo>
                  <a:cubicBezTo>
                    <a:pt x="466725" y="69279"/>
                    <a:pt x="552450" y="397892"/>
                    <a:pt x="619125" y="667767"/>
                  </a:cubicBezTo>
                  <a:cubicBezTo>
                    <a:pt x="685800" y="937642"/>
                    <a:pt x="731838" y="1309117"/>
                    <a:pt x="790575" y="1629792"/>
                  </a:cubicBezTo>
                  <a:cubicBezTo>
                    <a:pt x="849313" y="1950467"/>
                    <a:pt x="896937" y="2314004"/>
                    <a:pt x="971550" y="2591817"/>
                  </a:cubicBezTo>
                  <a:cubicBezTo>
                    <a:pt x="1046163" y="2869630"/>
                    <a:pt x="1139825" y="3215705"/>
                    <a:pt x="1238250" y="3296667"/>
                  </a:cubicBezTo>
                  <a:cubicBezTo>
                    <a:pt x="1336675" y="3377629"/>
                    <a:pt x="1476375" y="3223642"/>
                    <a:pt x="1562100" y="3077592"/>
                  </a:cubicBezTo>
                  <a:cubicBezTo>
                    <a:pt x="1647825" y="2931542"/>
                    <a:pt x="1689100" y="2664842"/>
                    <a:pt x="1752600" y="2420367"/>
                  </a:cubicBezTo>
                  <a:cubicBezTo>
                    <a:pt x="1816100" y="2175892"/>
                    <a:pt x="1868488" y="1802829"/>
                    <a:pt x="1943100" y="1610742"/>
                  </a:cubicBezTo>
                  <a:cubicBezTo>
                    <a:pt x="2017712" y="1418655"/>
                    <a:pt x="2111375" y="1196405"/>
                    <a:pt x="2200275" y="1267842"/>
                  </a:cubicBezTo>
                  <a:cubicBezTo>
                    <a:pt x="2289175" y="1339280"/>
                    <a:pt x="2392363" y="1718692"/>
                    <a:pt x="2476500" y="2039367"/>
                  </a:cubicBezTo>
                  <a:cubicBezTo>
                    <a:pt x="2560637" y="2360042"/>
                    <a:pt x="2633663" y="2804542"/>
                    <a:pt x="2705100" y="3191892"/>
                  </a:cubicBezTo>
                  <a:cubicBezTo>
                    <a:pt x="2776538" y="3579242"/>
                    <a:pt x="2813050" y="4030092"/>
                    <a:pt x="2905125" y="4363467"/>
                  </a:cubicBezTo>
                  <a:cubicBezTo>
                    <a:pt x="2997200" y="4696842"/>
                    <a:pt x="3140075" y="5100067"/>
                    <a:pt x="3257550" y="5192142"/>
                  </a:cubicBezTo>
                  <a:cubicBezTo>
                    <a:pt x="3375025" y="5284217"/>
                    <a:pt x="3517900" y="5085779"/>
                    <a:pt x="3609975" y="4915917"/>
                  </a:cubicBezTo>
                  <a:cubicBezTo>
                    <a:pt x="3702050" y="4746055"/>
                    <a:pt x="3810000" y="4172967"/>
                    <a:pt x="3810000" y="4172967"/>
                  </a:cubicBezTo>
                  <a:lnTo>
                    <a:pt x="3810000" y="4172967"/>
                  </a:lnTo>
                </a:path>
              </a:pathLst>
            </a:custGeom>
            <a:solidFill>
              <a:srgbClr val="FF0000">
                <a:alpha val="25000"/>
              </a:srgbClr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AE2C9AC6-5F86-741B-3AAF-B864AA5EB8CF}"/>
                </a:ext>
              </a:extLst>
            </p:cNvPr>
            <p:cNvSpPr/>
            <p:nvPr/>
          </p:nvSpPr>
          <p:spPr>
            <a:xfrm>
              <a:off x="12643362" y="2581275"/>
              <a:ext cx="3810000" cy="3181350"/>
            </a:xfrm>
            <a:custGeom>
              <a:avLst/>
              <a:gdLst>
                <a:gd name="connsiteX0" fmla="*/ 0 w 3810000"/>
                <a:gd name="connsiteY0" fmla="*/ 0 h 3181350"/>
                <a:gd name="connsiteX1" fmla="*/ 942975 w 3810000"/>
                <a:gd name="connsiteY1" fmla="*/ 104775 h 3181350"/>
                <a:gd name="connsiteX2" fmla="*/ 1619250 w 3810000"/>
                <a:gd name="connsiteY2" fmla="*/ 247650 h 3181350"/>
                <a:gd name="connsiteX3" fmla="*/ 1390650 w 3810000"/>
                <a:gd name="connsiteY3" fmla="*/ 457200 h 3181350"/>
                <a:gd name="connsiteX4" fmla="*/ 781050 w 3810000"/>
                <a:gd name="connsiteY4" fmla="*/ 647700 h 3181350"/>
                <a:gd name="connsiteX5" fmla="*/ 381000 w 3810000"/>
                <a:gd name="connsiteY5" fmla="*/ 819150 h 3181350"/>
                <a:gd name="connsiteX6" fmla="*/ 28575 w 3810000"/>
                <a:gd name="connsiteY6" fmla="*/ 1057275 h 3181350"/>
                <a:gd name="connsiteX7" fmla="*/ 781050 w 3810000"/>
                <a:gd name="connsiteY7" fmla="*/ 1285875 h 3181350"/>
                <a:gd name="connsiteX8" fmla="*/ 1752600 w 3810000"/>
                <a:gd name="connsiteY8" fmla="*/ 1428750 h 3181350"/>
                <a:gd name="connsiteX9" fmla="*/ 2771775 w 3810000"/>
                <a:gd name="connsiteY9" fmla="*/ 1571625 h 3181350"/>
                <a:gd name="connsiteX10" fmla="*/ 3448050 w 3810000"/>
                <a:gd name="connsiteY10" fmla="*/ 1771650 h 3181350"/>
                <a:gd name="connsiteX11" fmla="*/ 3200400 w 3810000"/>
                <a:gd name="connsiteY11" fmla="*/ 1990725 h 3181350"/>
                <a:gd name="connsiteX12" fmla="*/ 2676525 w 3810000"/>
                <a:gd name="connsiteY12" fmla="*/ 2209800 h 3181350"/>
                <a:gd name="connsiteX13" fmla="*/ 1952625 w 3810000"/>
                <a:gd name="connsiteY13" fmla="*/ 2419350 h 3181350"/>
                <a:gd name="connsiteX14" fmla="*/ 1695450 w 3810000"/>
                <a:gd name="connsiteY14" fmla="*/ 2705100 h 3181350"/>
                <a:gd name="connsiteX15" fmla="*/ 2609850 w 3810000"/>
                <a:gd name="connsiteY15" fmla="*/ 2981325 h 3181350"/>
                <a:gd name="connsiteX16" fmla="*/ 3810000 w 3810000"/>
                <a:gd name="connsiteY16" fmla="*/ 3181350 h 3181350"/>
                <a:gd name="connsiteX0" fmla="*/ 0 w 3810000"/>
                <a:gd name="connsiteY0" fmla="*/ 0 h 3181350"/>
                <a:gd name="connsiteX1" fmla="*/ 942975 w 3810000"/>
                <a:gd name="connsiteY1" fmla="*/ 104775 h 3181350"/>
                <a:gd name="connsiteX2" fmla="*/ 1619250 w 3810000"/>
                <a:gd name="connsiteY2" fmla="*/ 247650 h 3181350"/>
                <a:gd name="connsiteX3" fmla="*/ 1390650 w 3810000"/>
                <a:gd name="connsiteY3" fmla="*/ 457200 h 3181350"/>
                <a:gd name="connsiteX4" fmla="*/ 781050 w 3810000"/>
                <a:gd name="connsiteY4" fmla="*/ 647700 h 3181350"/>
                <a:gd name="connsiteX5" fmla="*/ 361950 w 3810000"/>
                <a:gd name="connsiteY5" fmla="*/ 795337 h 3181350"/>
                <a:gd name="connsiteX6" fmla="*/ 28575 w 3810000"/>
                <a:gd name="connsiteY6" fmla="*/ 1057275 h 3181350"/>
                <a:gd name="connsiteX7" fmla="*/ 781050 w 3810000"/>
                <a:gd name="connsiteY7" fmla="*/ 1285875 h 3181350"/>
                <a:gd name="connsiteX8" fmla="*/ 1752600 w 3810000"/>
                <a:gd name="connsiteY8" fmla="*/ 1428750 h 3181350"/>
                <a:gd name="connsiteX9" fmla="*/ 2771775 w 3810000"/>
                <a:gd name="connsiteY9" fmla="*/ 1571625 h 3181350"/>
                <a:gd name="connsiteX10" fmla="*/ 3448050 w 3810000"/>
                <a:gd name="connsiteY10" fmla="*/ 1771650 h 3181350"/>
                <a:gd name="connsiteX11" fmla="*/ 3200400 w 3810000"/>
                <a:gd name="connsiteY11" fmla="*/ 1990725 h 3181350"/>
                <a:gd name="connsiteX12" fmla="*/ 2676525 w 3810000"/>
                <a:gd name="connsiteY12" fmla="*/ 2209800 h 3181350"/>
                <a:gd name="connsiteX13" fmla="*/ 1952625 w 3810000"/>
                <a:gd name="connsiteY13" fmla="*/ 2419350 h 3181350"/>
                <a:gd name="connsiteX14" fmla="*/ 1695450 w 3810000"/>
                <a:gd name="connsiteY14" fmla="*/ 2705100 h 3181350"/>
                <a:gd name="connsiteX15" fmla="*/ 2609850 w 3810000"/>
                <a:gd name="connsiteY15" fmla="*/ 2981325 h 3181350"/>
                <a:gd name="connsiteX16" fmla="*/ 3810000 w 3810000"/>
                <a:gd name="connsiteY16" fmla="*/ 3181350 h 3181350"/>
                <a:gd name="connsiteX0" fmla="*/ 0 w 3810000"/>
                <a:gd name="connsiteY0" fmla="*/ 0 h 3181350"/>
                <a:gd name="connsiteX1" fmla="*/ 942975 w 3810000"/>
                <a:gd name="connsiteY1" fmla="*/ 104775 h 3181350"/>
                <a:gd name="connsiteX2" fmla="*/ 1619250 w 3810000"/>
                <a:gd name="connsiteY2" fmla="*/ 247650 h 3181350"/>
                <a:gd name="connsiteX3" fmla="*/ 1390650 w 3810000"/>
                <a:gd name="connsiteY3" fmla="*/ 457200 h 3181350"/>
                <a:gd name="connsiteX4" fmla="*/ 781050 w 3810000"/>
                <a:gd name="connsiteY4" fmla="*/ 647700 h 3181350"/>
                <a:gd name="connsiteX5" fmla="*/ 361950 w 3810000"/>
                <a:gd name="connsiteY5" fmla="*/ 795337 h 3181350"/>
                <a:gd name="connsiteX6" fmla="*/ 28575 w 3810000"/>
                <a:gd name="connsiteY6" fmla="*/ 1057275 h 3181350"/>
                <a:gd name="connsiteX7" fmla="*/ 781050 w 3810000"/>
                <a:gd name="connsiteY7" fmla="*/ 1285875 h 3181350"/>
                <a:gd name="connsiteX8" fmla="*/ 1752600 w 3810000"/>
                <a:gd name="connsiteY8" fmla="*/ 1428750 h 3181350"/>
                <a:gd name="connsiteX9" fmla="*/ 2771775 w 3810000"/>
                <a:gd name="connsiteY9" fmla="*/ 1571625 h 3181350"/>
                <a:gd name="connsiteX10" fmla="*/ 3448050 w 3810000"/>
                <a:gd name="connsiteY10" fmla="*/ 1771650 h 3181350"/>
                <a:gd name="connsiteX11" fmla="*/ 3200400 w 3810000"/>
                <a:gd name="connsiteY11" fmla="*/ 1990725 h 3181350"/>
                <a:gd name="connsiteX12" fmla="*/ 2676525 w 3810000"/>
                <a:gd name="connsiteY12" fmla="*/ 2209800 h 3181350"/>
                <a:gd name="connsiteX13" fmla="*/ 1952625 w 3810000"/>
                <a:gd name="connsiteY13" fmla="*/ 2419350 h 3181350"/>
                <a:gd name="connsiteX14" fmla="*/ 1695450 w 3810000"/>
                <a:gd name="connsiteY14" fmla="*/ 2705100 h 3181350"/>
                <a:gd name="connsiteX15" fmla="*/ 2609850 w 3810000"/>
                <a:gd name="connsiteY15" fmla="*/ 2981325 h 3181350"/>
                <a:gd name="connsiteX16" fmla="*/ 3810000 w 3810000"/>
                <a:gd name="connsiteY16" fmla="*/ 3181350 h 318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10000" h="3181350">
                  <a:moveTo>
                    <a:pt x="0" y="0"/>
                  </a:moveTo>
                  <a:cubicBezTo>
                    <a:pt x="336550" y="31750"/>
                    <a:pt x="673100" y="63500"/>
                    <a:pt x="942975" y="104775"/>
                  </a:cubicBezTo>
                  <a:cubicBezTo>
                    <a:pt x="1212850" y="146050"/>
                    <a:pt x="1544638" y="188913"/>
                    <a:pt x="1619250" y="247650"/>
                  </a:cubicBezTo>
                  <a:cubicBezTo>
                    <a:pt x="1693863" y="306388"/>
                    <a:pt x="1530350" y="390525"/>
                    <a:pt x="1390650" y="457200"/>
                  </a:cubicBezTo>
                  <a:cubicBezTo>
                    <a:pt x="1250950" y="523875"/>
                    <a:pt x="952500" y="591344"/>
                    <a:pt x="781050" y="647700"/>
                  </a:cubicBezTo>
                  <a:cubicBezTo>
                    <a:pt x="609600" y="704056"/>
                    <a:pt x="492124" y="736600"/>
                    <a:pt x="361950" y="795337"/>
                  </a:cubicBezTo>
                  <a:cubicBezTo>
                    <a:pt x="231776" y="854074"/>
                    <a:pt x="-41275" y="975519"/>
                    <a:pt x="28575" y="1057275"/>
                  </a:cubicBezTo>
                  <a:cubicBezTo>
                    <a:pt x="98425" y="1139031"/>
                    <a:pt x="493713" y="1223963"/>
                    <a:pt x="781050" y="1285875"/>
                  </a:cubicBezTo>
                  <a:cubicBezTo>
                    <a:pt x="1068388" y="1347788"/>
                    <a:pt x="1752600" y="1428750"/>
                    <a:pt x="1752600" y="1428750"/>
                  </a:cubicBezTo>
                  <a:cubicBezTo>
                    <a:pt x="2084387" y="1476375"/>
                    <a:pt x="2489200" y="1514475"/>
                    <a:pt x="2771775" y="1571625"/>
                  </a:cubicBezTo>
                  <a:cubicBezTo>
                    <a:pt x="3054350" y="1628775"/>
                    <a:pt x="3376613" y="1701800"/>
                    <a:pt x="3448050" y="1771650"/>
                  </a:cubicBezTo>
                  <a:cubicBezTo>
                    <a:pt x="3519487" y="1841500"/>
                    <a:pt x="3328987" y="1917700"/>
                    <a:pt x="3200400" y="1990725"/>
                  </a:cubicBezTo>
                  <a:cubicBezTo>
                    <a:pt x="3071813" y="2063750"/>
                    <a:pt x="2884487" y="2138363"/>
                    <a:pt x="2676525" y="2209800"/>
                  </a:cubicBezTo>
                  <a:cubicBezTo>
                    <a:pt x="2468563" y="2281237"/>
                    <a:pt x="2116137" y="2336800"/>
                    <a:pt x="1952625" y="2419350"/>
                  </a:cubicBezTo>
                  <a:cubicBezTo>
                    <a:pt x="1789113" y="2501900"/>
                    <a:pt x="1585913" y="2611438"/>
                    <a:pt x="1695450" y="2705100"/>
                  </a:cubicBezTo>
                  <a:cubicBezTo>
                    <a:pt x="1804988" y="2798763"/>
                    <a:pt x="2257425" y="2901950"/>
                    <a:pt x="2609850" y="2981325"/>
                  </a:cubicBezTo>
                  <a:cubicBezTo>
                    <a:pt x="2962275" y="3060700"/>
                    <a:pt x="3386137" y="3121025"/>
                    <a:pt x="3810000" y="3181350"/>
                  </a:cubicBezTo>
                </a:path>
              </a:pathLst>
            </a:custGeom>
            <a:solidFill>
              <a:srgbClr val="0070C0">
                <a:alpha val="25000"/>
              </a:srgbClr>
            </a:solidFill>
            <a:ln w="381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  <p:grpSp>
        <p:nvGrpSpPr>
          <p:cNvPr id="208" name="Group 207">
            <a:extLst>
              <a:ext uri="{FF2B5EF4-FFF2-40B4-BE49-F238E27FC236}">
                <a16:creationId xmlns:a16="http://schemas.microsoft.com/office/drawing/2014/main" id="{46AFFB9E-BC01-DF34-2868-7136D8D6D806}"/>
              </a:ext>
            </a:extLst>
          </p:cNvPr>
          <p:cNvGrpSpPr/>
          <p:nvPr/>
        </p:nvGrpSpPr>
        <p:grpSpPr>
          <a:xfrm>
            <a:off x="2849120" y="3363519"/>
            <a:ext cx="1290067" cy="1290067"/>
            <a:chOff x="2996605" y="3363519"/>
            <a:chExt cx="1290067" cy="1290067"/>
          </a:xfrm>
        </p:grpSpPr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8F549242-F464-8063-DEB5-C38E10F236F8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3641639" y="2762794"/>
              <a:ext cx="0" cy="1290067"/>
            </a:xfrm>
            <a:prstGeom prst="straightConnector1">
              <a:avLst/>
            </a:prstGeom>
            <a:solidFill>
              <a:srgbClr val="0070C0"/>
            </a:solidFill>
            <a:ln w="101600">
              <a:solidFill>
                <a:srgbClr val="0070C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37231945-F98E-98B6-1BCB-8F9341528D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48150" y="3363519"/>
              <a:ext cx="0" cy="1290067"/>
            </a:xfrm>
            <a:prstGeom prst="straightConnector1">
              <a:avLst/>
            </a:prstGeom>
            <a:ln w="101600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853EDD1E-CEAF-8880-EDCA-0B289BB1492B}"/>
              </a:ext>
            </a:extLst>
          </p:cNvPr>
          <p:cNvGrpSpPr/>
          <p:nvPr/>
        </p:nvGrpSpPr>
        <p:grpSpPr>
          <a:xfrm>
            <a:off x="2566360" y="3122790"/>
            <a:ext cx="658654" cy="842221"/>
            <a:chOff x="2713845" y="3122790"/>
            <a:chExt cx="658654" cy="842221"/>
          </a:xfrm>
        </p:grpSpPr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4E4A5665-7168-346F-34C3-A4C302A813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13845" y="3166644"/>
              <a:ext cx="658654" cy="1"/>
            </a:xfrm>
            <a:prstGeom prst="straightConnector1">
              <a:avLst/>
            </a:prstGeom>
            <a:solidFill>
              <a:srgbClr val="0070C0"/>
            </a:solidFill>
            <a:ln w="101600">
              <a:solidFill>
                <a:srgbClr val="0070C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FD0A1D3C-EBC5-6669-6772-737BF272E0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66074" y="3122790"/>
              <a:ext cx="0" cy="842221"/>
            </a:xfrm>
            <a:prstGeom prst="straightConnector1">
              <a:avLst/>
            </a:prstGeom>
            <a:ln w="101600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7" name="Group 206">
            <a:extLst>
              <a:ext uri="{FF2B5EF4-FFF2-40B4-BE49-F238E27FC236}">
                <a16:creationId xmlns:a16="http://schemas.microsoft.com/office/drawing/2014/main" id="{6CDBB552-0799-34F0-0273-B4C0A4D827E2}"/>
              </a:ext>
            </a:extLst>
          </p:cNvPr>
          <p:cNvGrpSpPr/>
          <p:nvPr/>
        </p:nvGrpSpPr>
        <p:grpSpPr>
          <a:xfrm>
            <a:off x="3145730" y="3587441"/>
            <a:ext cx="842221" cy="842221"/>
            <a:chOff x="3293215" y="3587441"/>
            <a:chExt cx="842221" cy="842221"/>
          </a:xfrm>
        </p:grpSpPr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D26F3C33-637C-5C24-D72E-0F33F16B7256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3714326" y="3211940"/>
              <a:ext cx="0" cy="842221"/>
            </a:xfrm>
            <a:prstGeom prst="straightConnector1">
              <a:avLst/>
            </a:prstGeom>
            <a:solidFill>
              <a:srgbClr val="0070C0"/>
            </a:solidFill>
            <a:ln w="101600">
              <a:solidFill>
                <a:srgbClr val="0070C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ACF7F692-852A-E14D-6978-15CEF7A921D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45194" y="3587441"/>
              <a:ext cx="0" cy="842221"/>
            </a:xfrm>
            <a:prstGeom prst="straightConnector1">
              <a:avLst/>
            </a:prstGeom>
            <a:ln w="101600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9" name="Group 198">
            <a:extLst>
              <a:ext uri="{FF2B5EF4-FFF2-40B4-BE49-F238E27FC236}">
                <a16:creationId xmlns:a16="http://schemas.microsoft.com/office/drawing/2014/main" id="{7B8C9900-2952-C2ED-1C1E-A4AF76866977}"/>
              </a:ext>
            </a:extLst>
          </p:cNvPr>
          <p:cNvGrpSpPr/>
          <p:nvPr/>
        </p:nvGrpSpPr>
        <p:grpSpPr>
          <a:xfrm>
            <a:off x="4840506" y="5007994"/>
            <a:ext cx="1593176" cy="1547802"/>
            <a:chOff x="4987991" y="5007994"/>
            <a:chExt cx="1593176" cy="1547802"/>
          </a:xfrm>
        </p:grpSpPr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807DE7A9-1E63-7426-36CC-EE3F5DE1239D}"/>
                </a:ext>
              </a:extLst>
            </p:cNvPr>
            <p:cNvCxnSpPr>
              <a:cxnSpLocks/>
            </p:cNvCxnSpPr>
            <p:nvPr/>
          </p:nvCxnSpPr>
          <p:spPr>
            <a:xfrm>
              <a:off x="4987991" y="5052820"/>
              <a:ext cx="1593176" cy="0"/>
            </a:xfrm>
            <a:prstGeom prst="straightConnector1">
              <a:avLst/>
            </a:prstGeom>
            <a:solidFill>
              <a:srgbClr val="0070C0"/>
            </a:solidFill>
            <a:ln w="101600">
              <a:solidFill>
                <a:srgbClr val="0070C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FB6C1754-C906-07E8-8E48-0DC279E1624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38519" y="5007994"/>
              <a:ext cx="0" cy="1547802"/>
            </a:xfrm>
            <a:prstGeom prst="straightConnector1">
              <a:avLst/>
            </a:prstGeom>
            <a:ln w="101600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0" name="Group 199">
            <a:extLst>
              <a:ext uri="{FF2B5EF4-FFF2-40B4-BE49-F238E27FC236}">
                <a16:creationId xmlns:a16="http://schemas.microsoft.com/office/drawing/2014/main" id="{B031310D-28A9-FDEC-BF0D-7083C96DF0D6}"/>
              </a:ext>
            </a:extLst>
          </p:cNvPr>
          <p:cNvGrpSpPr/>
          <p:nvPr/>
        </p:nvGrpSpPr>
        <p:grpSpPr>
          <a:xfrm>
            <a:off x="4497312" y="4719171"/>
            <a:ext cx="1010484" cy="1010484"/>
            <a:chOff x="4644797" y="4719171"/>
            <a:chExt cx="1010484" cy="1010484"/>
          </a:xfrm>
        </p:grpSpPr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DB6E6EA5-DF8F-EF33-A5FC-7DC33293B269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5150039" y="4260821"/>
              <a:ext cx="0" cy="1010484"/>
            </a:xfrm>
            <a:prstGeom prst="straightConnector1">
              <a:avLst/>
            </a:prstGeom>
            <a:solidFill>
              <a:srgbClr val="0070C0"/>
            </a:solidFill>
            <a:ln w="101600">
              <a:solidFill>
                <a:srgbClr val="0070C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CFCD59BD-B70B-2614-C635-4427BBB871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00089" y="4719171"/>
              <a:ext cx="0" cy="1010484"/>
            </a:xfrm>
            <a:prstGeom prst="straightConnector1">
              <a:avLst/>
            </a:prstGeom>
            <a:ln w="101600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8" name="Group 197">
            <a:extLst>
              <a:ext uri="{FF2B5EF4-FFF2-40B4-BE49-F238E27FC236}">
                <a16:creationId xmlns:a16="http://schemas.microsoft.com/office/drawing/2014/main" id="{1DF61944-0E4A-1BAC-4608-3B49F6EA4423}"/>
              </a:ext>
            </a:extLst>
          </p:cNvPr>
          <p:cNvGrpSpPr/>
          <p:nvPr/>
        </p:nvGrpSpPr>
        <p:grpSpPr>
          <a:xfrm>
            <a:off x="5197783" y="5276652"/>
            <a:ext cx="1058054" cy="1010484"/>
            <a:chOff x="5345268" y="5276652"/>
            <a:chExt cx="1058054" cy="1010484"/>
          </a:xfrm>
        </p:grpSpPr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F1B6B6D5-F4DE-9CC8-A19F-B5E2E3F6223B}"/>
                </a:ext>
              </a:extLst>
            </p:cNvPr>
            <p:cNvCxnSpPr>
              <a:cxnSpLocks/>
            </p:cNvCxnSpPr>
            <p:nvPr/>
          </p:nvCxnSpPr>
          <p:spPr>
            <a:xfrm>
              <a:off x="5345268" y="5322791"/>
              <a:ext cx="1058054" cy="0"/>
            </a:xfrm>
            <a:prstGeom prst="straightConnector1">
              <a:avLst/>
            </a:prstGeom>
            <a:solidFill>
              <a:srgbClr val="0070C0"/>
            </a:solidFill>
            <a:ln w="101600">
              <a:solidFill>
                <a:srgbClr val="0070C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00793F76-4FCD-3BD9-29B2-0156EB92C3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94908" y="5276652"/>
              <a:ext cx="0" cy="1010484"/>
            </a:xfrm>
            <a:prstGeom prst="straightConnector1">
              <a:avLst/>
            </a:prstGeom>
            <a:ln w="101600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1" name="Group 210">
            <a:extLst>
              <a:ext uri="{FF2B5EF4-FFF2-40B4-BE49-F238E27FC236}">
                <a16:creationId xmlns:a16="http://schemas.microsoft.com/office/drawing/2014/main" id="{5938E76B-03F7-4449-FF5C-EA0B56E8E373}"/>
              </a:ext>
            </a:extLst>
          </p:cNvPr>
          <p:cNvGrpSpPr/>
          <p:nvPr/>
        </p:nvGrpSpPr>
        <p:grpSpPr>
          <a:xfrm>
            <a:off x="795940" y="1367133"/>
            <a:ext cx="1290067" cy="1290067"/>
            <a:chOff x="943425" y="1367133"/>
            <a:chExt cx="1290067" cy="1290067"/>
          </a:xfrm>
        </p:grpSpPr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E0BB40E1-C11D-BAD6-DE06-DD6CBF60C8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79562" y="1367133"/>
              <a:ext cx="0" cy="1290067"/>
            </a:xfrm>
            <a:prstGeom prst="straightConnector1">
              <a:avLst/>
            </a:prstGeom>
            <a:ln w="1016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AF734791-A243-5B3D-6666-E38BA8497384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588459" y="1963016"/>
              <a:ext cx="0" cy="1290067"/>
            </a:xfrm>
            <a:prstGeom prst="straightConnector1">
              <a:avLst/>
            </a:prstGeom>
            <a:solidFill>
              <a:srgbClr val="0070C0"/>
            </a:solidFill>
            <a:ln w="101600">
              <a:solidFill>
                <a:srgbClr val="0070C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2" name="Group 211">
            <a:extLst>
              <a:ext uri="{FF2B5EF4-FFF2-40B4-BE49-F238E27FC236}">
                <a16:creationId xmlns:a16="http://schemas.microsoft.com/office/drawing/2014/main" id="{78D8A501-1BD1-798E-3E97-E48BA5E99C73}"/>
              </a:ext>
            </a:extLst>
          </p:cNvPr>
          <p:cNvGrpSpPr/>
          <p:nvPr/>
        </p:nvGrpSpPr>
        <p:grpSpPr>
          <a:xfrm>
            <a:off x="1019863" y="1648686"/>
            <a:ext cx="842221" cy="842221"/>
            <a:chOff x="1167348" y="1648686"/>
            <a:chExt cx="842221" cy="842221"/>
          </a:xfrm>
        </p:grpSpPr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058E1B56-E905-4029-2ABD-4C45FA93AC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58792" y="1648686"/>
              <a:ext cx="0" cy="842221"/>
            </a:xfrm>
            <a:prstGeom prst="straightConnector1">
              <a:avLst/>
            </a:prstGeom>
            <a:ln w="1016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>
              <a:extLst>
                <a:ext uri="{FF2B5EF4-FFF2-40B4-BE49-F238E27FC236}">
                  <a16:creationId xmlns:a16="http://schemas.microsoft.com/office/drawing/2014/main" id="{F067BAD3-20DB-0F4B-93E9-14DCAE798355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588459" y="2024612"/>
              <a:ext cx="0" cy="842221"/>
            </a:xfrm>
            <a:prstGeom prst="straightConnector1">
              <a:avLst/>
            </a:prstGeom>
            <a:solidFill>
              <a:srgbClr val="0070C0"/>
            </a:solidFill>
            <a:ln w="101600">
              <a:solidFill>
                <a:srgbClr val="0070C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0" name="Group 209">
            <a:extLst>
              <a:ext uri="{FF2B5EF4-FFF2-40B4-BE49-F238E27FC236}">
                <a16:creationId xmlns:a16="http://schemas.microsoft.com/office/drawing/2014/main" id="{F8662DF7-C5A4-8CF4-A5C5-2E2BF917CFA6}"/>
              </a:ext>
            </a:extLst>
          </p:cNvPr>
          <p:cNvGrpSpPr/>
          <p:nvPr/>
        </p:nvGrpSpPr>
        <p:grpSpPr>
          <a:xfrm>
            <a:off x="1469619" y="2007853"/>
            <a:ext cx="842221" cy="842221"/>
            <a:chOff x="1617104" y="2007853"/>
            <a:chExt cx="842221" cy="842221"/>
          </a:xfrm>
        </p:grpSpPr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DF7EF7AD-E194-A8FC-7FA7-3120BA83EAC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06538" y="2007853"/>
              <a:ext cx="0" cy="842221"/>
            </a:xfrm>
            <a:prstGeom prst="straightConnector1">
              <a:avLst/>
            </a:prstGeom>
            <a:ln w="1016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760A5412-82B2-BEB6-7F94-9C2EE7EA07CE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2038215" y="2379738"/>
              <a:ext cx="0" cy="842221"/>
            </a:xfrm>
            <a:prstGeom prst="straightConnector1">
              <a:avLst/>
            </a:prstGeom>
            <a:solidFill>
              <a:srgbClr val="0070C0"/>
            </a:solidFill>
            <a:ln w="101600">
              <a:solidFill>
                <a:srgbClr val="0070C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4" name="Group 193">
            <a:extLst>
              <a:ext uri="{FF2B5EF4-FFF2-40B4-BE49-F238E27FC236}">
                <a16:creationId xmlns:a16="http://schemas.microsoft.com/office/drawing/2014/main" id="{DC978AB3-1160-E713-EC8D-47589E4DB6FE}"/>
              </a:ext>
            </a:extLst>
          </p:cNvPr>
          <p:cNvGrpSpPr/>
          <p:nvPr/>
        </p:nvGrpSpPr>
        <p:grpSpPr>
          <a:xfrm>
            <a:off x="2334803" y="2892682"/>
            <a:ext cx="188450" cy="185562"/>
            <a:chOff x="2482288" y="2892682"/>
            <a:chExt cx="188450" cy="185562"/>
          </a:xfrm>
        </p:grpSpPr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DA2E6AD1-78D5-14AA-8658-3519265466C6}"/>
                </a:ext>
              </a:extLst>
            </p:cNvPr>
            <p:cNvSpPr/>
            <p:nvPr/>
          </p:nvSpPr>
          <p:spPr>
            <a:xfrm>
              <a:off x="2482288" y="2892682"/>
              <a:ext cx="185226" cy="18522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91A43D9E-82A3-2CBA-7603-0AB50119EBA4}"/>
                </a:ext>
              </a:extLst>
            </p:cNvPr>
            <p:cNvSpPr/>
            <p:nvPr/>
          </p:nvSpPr>
          <p:spPr>
            <a:xfrm rot="5400000">
              <a:off x="2485512" y="2893018"/>
              <a:ext cx="185226" cy="185226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193" name="Group 192">
            <a:extLst>
              <a:ext uri="{FF2B5EF4-FFF2-40B4-BE49-F238E27FC236}">
                <a16:creationId xmlns:a16="http://schemas.microsoft.com/office/drawing/2014/main" id="{DD1FED57-B79B-DBCE-C2BE-75707BC648D9}"/>
              </a:ext>
            </a:extLst>
          </p:cNvPr>
          <p:cNvGrpSpPr/>
          <p:nvPr/>
        </p:nvGrpSpPr>
        <p:grpSpPr>
          <a:xfrm>
            <a:off x="1560100" y="2243737"/>
            <a:ext cx="186025" cy="187515"/>
            <a:chOff x="1707585" y="2243737"/>
            <a:chExt cx="186025" cy="187515"/>
          </a:xfrm>
        </p:grpSpPr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3EBE5BD7-CFF8-C3D9-5460-2987C166D19D}"/>
                </a:ext>
              </a:extLst>
            </p:cNvPr>
            <p:cNvSpPr/>
            <p:nvPr/>
          </p:nvSpPr>
          <p:spPr>
            <a:xfrm>
              <a:off x="1708384" y="2243737"/>
              <a:ext cx="185226" cy="18522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2671F41C-806A-8765-1ECF-0D60D72A5E2F}"/>
                </a:ext>
              </a:extLst>
            </p:cNvPr>
            <p:cNvSpPr/>
            <p:nvPr/>
          </p:nvSpPr>
          <p:spPr>
            <a:xfrm rot="5400000">
              <a:off x="1707585" y="2246026"/>
              <a:ext cx="185226" cy="185226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  <p:grpSp>
        <p:nvGrpSpPr>
          <p:cNvPr id="205" name="Group 204">
            <a:extLst>
              <a:ext uri="{FF2B5EF4-FFF2-40B4-BE49-F238E27FC236}">
                <a16:creationId xmlns:a16="http://schemas.microsoft.com/office/drawing/2014/main" id="{63CBE871-40EA-2868-3F33-EF9DFDF98AD1}"/>
              </a:ext>
            </a:extLst>
          </p:cNvPr>
          <p:cNvGrpSpPr/>
          <p:nvPr/>
        </p:nvGrpSpPr>
        <p:grpSpPr>
          <a:xfrm>
            <a:off x="2605888" y="2612761"/>
            <a:ext cx="1297312" cy="1547802"/>
            <a:chOff x="2753373" y="2612761"/>
            <a:chExt cx="1297312" cy="1547802"/>
          </a:xfrm>
        </p:grpSpPr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BE2BFC53-4303-29D3-12DC-07049E52B2F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96401" y="2612761"/>
              <a:ext cx="0" cy="1547802"/>
            </a:xfrm>
            <a:prstGeom prst="straightConnector1">
              <a:avLst/>
            </a:prstGeom>
            <a:ln w="1016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95E0CF0E-EEB4-2B90-A462-0AAF5FFFA8C7}"/>
                </a:ext>
              </a:extLst>
            </p:cNvPr>
            <p:cNvCxnSpPr>
              <a:cxnSpLocks/>
            </p:cNvCxnSpPr>
            <p:nvPr/>
          </p:nvCxnSpPr>
          <p:spPr>
            <a:xfrm>
              <a:off x="2753373" y="4119231"/>
              <a:ext cx="1297312" cy="0"/>
            </a:xfrm>
            <a:prstGeom prst="straightConnector1">
              <a:avLst/>
            </a:prstGeom>
            <a:solidFill>
              <a:srgbClr val="0070C0"/>
            </a:solidFill>
            <a:ln w="101600">
              <a:solidFill>
                <a:srgbClr val="0070C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6" name="Group 205">
            <a:extLst>
              <a:ext uri="{FF2B5EF4-FFF2-40B4-BE49-F238E27FC236}">
                <a16:creationId xmlns:a16="http://schemas.microsoft.com/office/drawing/2014/main" id="{F2F1515A-E270-8CCD-ABE4-086B0913F3A5}"/>
              </a:ext>
            </a:extLst>
          </p:cNvPr>
          <p:cNvGrpSpPr/>
          <p:nvPr/>
        </p:nvGrpSpPr>
        <p:grpSpPr>
          <a:xfrm>
            <a:off x="2762378" y="2950564"/>
            <a:ext cx="879901" cy="1010484"/>
            <a:chOff x="2909863" y="2950564"/>
            <a:chExt cx="879901" cy="1010484"/>
          </a:xfrm>
        </p:grpSpPr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61B24228-B725-9FD0-C7C7-246805A06C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31525" y="2950564"/>
              <a:ext cx="0" cy="1010484"/>
            </a:xfrm>
            <a:prstGeom prst="straightConnector1">
              <a:avLst/>
            </a:prstGeom>
            <a:ln w="1016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A6EF85BA-06CC-2650-EDF0-E14734572DD3}"/>
                </a:ext>
              </a:extLst>
            </p:cNvPr>
            <p:cNvCxnSpPr>
              <a:cxnSpLocks/>
            </p:cNvCxnSpPr>
            <p:nvPr/>
          </p:nvCxnSpPr>
          <p:spPr>
            <a:xfrm>
              <a:off x="2909863" y="3914970"/>
              <a:ext cx="879901" cy="0"/>
            </a:xfrm>
            <a:prstGeom prst="straightConnector1">
              <a:avLst/>
            </a:prstGeom>
            <a:solidFill>
              <a:srgbClr val="0070C0"/>
            </a:solidFill>
            <a:ln w="101600">
              <a:solidFill>
                <a:srgbClr val="0070C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4" name="Group 203">
            <a:extLst>
              <a:ext uri="{FF2B5EF4-FFF2-40B4-BE49-F238E27FC236}">
                <a16:creationId xmlns:a16="http://schemas.microsoft.com/office/drawing/2014/main" id="{E861D5F4-E426-2DAC-AEB4-B887C48E8AB8}"/>
              </a:ext>
            </a:extLst>
          </p:cNvPr>
          <p:cNvGrpSpPr/>
          <p:nvPr/>
        </p:nvGrpSpPr>
        <p:grpSpPr>
          <a:xfrm>
            <a:off x="3386681" y="3381487"/>
            <a:ext cx="792974" cy="1010484"/>
            <a:chOff x="3534166" y="3381487"/>
            <a:chExt cx="792974" cy="1010484"/>
          </a:xfrm>
        </p:grpSpPr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79A11091-3481-AEAD-E51B-61105EC5B0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68723" y="3381487"/>
              <a:ext cx="0" cy="1010484"/>
            </a:xfrm>
            <a:prstGeom prst="straightConnector1">
              <a:avLst/>
            </a:prstGeom>
            <a:ln w="1016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id="{5B8F9A57-8D3E-7434-ACEC-B1374BF982C2}"/>
                </a:ext>
              </a:extLst>
            </p:cNvPr>
            <p:cNvCxnSpPr>
              <a:cxnSpLocks/>
            </p:cNvCxnSpPr>
            <p:nvPr/>
          </p:nvCxnSpPr>
          <p:spPr>
            <a:xfrm>
              <a:off x="3534166" y="4341419"/>
              <a:ext cx="792974" cy="0"/>
            </a:xfrm>
            <a:prstGeom prst="straightConnector1">
              <a:avLst/>
            </a:prstGeom>
            <a:solidFill>
              <a:srgbClr val="0070C0"/>
            </a:solidFill>
            <a:ln w="101600">
              <a:solidFill>
                <a:srgbClr val="0070C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7FCEC3DA-95A0-19BF-D99B-7351A8BCB579}"/>
              </a:ext>
            </a:extLst>
          </p:cNvPr>
          <p:cNvGrpSpPr/>
          <p:nvPr/>
        </p:nvGrpSpPr>
        <p:grpSpPr>
          <a:xfrm>
            <a:off x="4212121" y="4443091"/>
            <a:ext cx="222232" cy="228455"/>
            <a:chOff x="4359606" y="4443091"/>
            <a:chExt cx="222232" cy="228455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E6999E35-44C0-ED88-2D8B-994F64099EAA}"/>
                </a:ext>
              </a:extLst>
            </p:cNvPr>
            <p:cNvSpPr/>
            <p:nvPr/>
          </p:nvSpPr>
          <p:spPr>
            <a:xfrm>
              <a:off x="4359607" y="4443091"/>
              <a:ext cx="222231" cy="222231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49B47222-B704-281E-DE0C-5A4B28CFBB15}"/>
                </a:ext>
              </a:extLst>
            </p:cNvPr>
            <p:cNvSpPr/>
            <p:nvPr/>
          </p:nvSpPr>
          <p:spPr>
            <a:xfrm rot="5400000">
              <a:off x="4359606" y="4449315"/>
              <a:ext cx="222231" cy="222231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5089E474-AE9D-88D0-6336-33E6588749EC}"/>
              </a:ext>
            </a:extLst>
          </p:cNvPr>
          <p:cNvGrpSpPr/>
          <p:nvPr/>
        </p:nvGrpSpPr>
        <p:grpSpPr>
          <a:xfrm>
            <a:off x="3279375" y="3659669"/>
            <a:ext cx="226460" cy="227059"/>
            <a:chOff x="3426860" y="3659669"/>
            <a:chExt cx="226460" cy="227059"/>
          </a:xfrm>
        </p:grpSpPr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80AE2133-6EFF-BB1E-729B-8CF023CC319E}"/>
                </a:ext>
              </a:extLst>
            </p:cNvPr>
            <p:cNvSpPr/>
            <p:nvPr/>
          </p:nvSpPr>
          <p:spPr>
            <a:xfrm>
              <a:off x="3431089" y="3664497"/>
              <a:ext cx="222231" cy="222231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B372C970-312C-9088-D025-AFBC568A87B4}"/>
                </a:ext>
              </a:extLst>
            </p:cNvPr>
            <p:cNvSpPr/>
            <p:nvPr/>
          </p:nvSpPr>
          <p:spPr>
            <a:xfrm rot="5400000">
              <a:off x="3426860" y="3659669"/>
              <a:ext cx="222231" cy="222231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  <p:sp>
        <p:nvSpPr>
          <p:cNvPr id="146" name="Freeform: Shape 145">
            <a:extLst>
              <a:ext uri="{FF2B5EF4-FFF2-40B4-BE49-F238E27FC236}">
                <a16:creationId xmlns:a16="http://schemas.microsoft.com/office/drawing/2014/main" id="{4C0F74F6-2971-DD60-C50E-D2D3203472A5}"/>
              </a:ext>
            </a:extLst>
          </p:cNvPr>
          <p:cNvSpPr/>
          <p:nvPr/>
        </p:nvSpPr>
        <p:spPr>
          <a:xfrm>
            <a:off x="1645210" y="1343377"/>
            <a:ext cx="3810000" cy="5215500"/>
          </a:xfrm>
          <a:custGeom>
            <a:avLst/>
            <a:gdLst>
              <a:gd name="connsiteX0" fmla="*/ 0 w 3810000"/>
              <a:gd name="connsiteY0" fmla="*/ 1001142 h 5215500"/>
              <a:gd name="connsiteX1" fmla="*/ 161925 w 3810000"/>
              <a:gd name="connsiteY1" fmla="*/ 315342 h 5215500"/>
              <a:gd name="connsiteX2" fmla="*/ 390525 w 3810000"/>
              <a:gd name="connsiteY2" fmla="*/ 10542 h 5215500"/>
              <a:gd name="connsiteX3" fmla="*/ 619125 w 3810000"/>
              <a:gd name="connsiteY3" fmla="*/ 667767 h 5215500"/>
              <a:gd name="connsiteX4" fmla="*/ 790575 w 3810000"/>
              <a:gd name="connsiteY4" fmla="*/ 1629792 h 5215500"/>
              <a:gd name="connsiteX5" fmla="*/ 971550 w 3810000"/>
              <a:gd name="connsiteY5" fmla="*/ 2591817 h 5215500"/>
              <a:gd name="connsiteX6" fmla="*/ 1238250 w 3810000"/>
              <a:gd name="connsiteY6" fmla="*/ 3296667 h 5215500"/>
              <a:gd name="connsiteX7" fmla="*/ 1562100 w 3810000"/>
              <a:gd name="connsiteY7" fmla="*/ 3077592 h 5215500"/>
              <a:gd name="connsiteX8" fmla="*/ 1752600 w 3810000"/>
              <a:gd name="connsiteY8" fmla="*/ 2420367 h 5215500"/>
              <a:gd name="connsiteX9" fmla="*/ 1943100 w 3810000"/>
              <a:gd name="connsiteY9" fmla="*/ 1610742 h 5215500"/>
              <a:gd name="connsiteX10" fmla="*/ 2200275 w 3810000"/>
              <a:gd name="connsiteY10" fmla="*/ 1267842 h 5215500"/>
              <a:gd name="connsiteX11" fmla="*/ 2476500 w 3810000"/>
              <a:gd name="connsiteY11" fmla="*/ 2039367 h 5215500"/>
              <a:gd name="connsiteX12" fmla="*/ 2705100 w 3810000"/>
              <a:gd name="connsiteY12" fmla="*/ 3191892 h 5215500"/>
              <a:gd name="connsiteX13" fmla="*/ 2905125 w 3810000"/>
              <a:gd name="connsiteY13" fmla="*/ 4363467 h 5215500"/>
              <a:gd name="connsiteX14" fmla="*/ 3257550 w 3810000"/>
              <a:gd name="connsiteY14" fmla="*/ 5192142 h 5215500"/>
              <a:gd name="connsiteX15" fmla="*/ 3609975 w 3810000"/>
              <a:gd name="connsiteY15" fmla="*/ 4915917 h 5215500"/>
              <a:gd name="connsiteX16" fmla="*/ 3810000 w 3810000"/>
              <a:gd name="connsiteY16" fmla="*/ 4172967 h 5215500"/>
              <a:gd name="connsiteX17" fmla="*/ 3810000 w 3810000"/>
              <a:gd name="connsiteY17" fmla="*/ 4172967 h 5215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810000" h="5215500">
                <a:moveTo>
                  <a:pt x="0" y="1001142"/>
                </a:moveTo>
                <a:cubicBezTo>
                  <a:pt x="48419" y="740792"/>
                  <a:pt x="96838" y="480442"/>
                  <a:pt x="161925" y="315342"/>
                </a:cubicBezTo>
                <a:cubicBezTo>
                  <a:pt x="227013" y="150242"/>
                  <a:pt x="314325" y="-48195"/>
                  <a:pt x="390525" y="10542"/>
                </a:cubicBezTo>
                <a:cubicBezTo>
                  <a:pt x="466725" y="69279"/>
                  <a:pt x="552450" y="397892"/>
                  <a:pt x="619125" y="667767"/>
                </a:cubicBezTo>
                <a:cubicBezTo>
                  <a:pt x="685800" y="937642"/>
                  <a:pt x="731838" y="1309117"/>
                  <a:pt x="790575" y="1629792"/>
                </a:cubicBezTo>
                <a:cubicBezTo>
                  <a:pt x="849313" y="1950467"/>
                  <a:pt x="896937" y="2314004"/>
                  <a:pt x="971550" y="2591817"/>
                </a:cubicBezTo>
                <a:cubicBezTo>
                  <a:pt x="1046163" y="2869630"/>
                  <a:pt x="1139825" y="3215705"/>
                  <a:pt x="1238250" y="3296667"/>
                </a:cubicBezTo>
                <a:cubicBezTo>
                  <a:pt x="1336675" y="3377629"/>
                  <a:pt x="1476375" y="3223642"/>
                  <a:pt x="1562100" y="3077592"/>
                </a:cubicBezTo>
                <a:cubicBezTo>
                  <a:pt x="1647825" y="2931542"/>
                  <a:pt x="1689100" y="2664842"/>
                  <a:pt x="1752600" y="2420367"/>
                </a:cubicBezTo>
                <a:cubicBezTo>
                  <a:pt x="1816100" y="2175892"/>
                  <a:pt x="1868488" y="1802829"/>
                  <a:pt x="1943100" y="1610742"/>
                </a:cubicBezTo>
                <a:cubicBezTo>
                  <a:pt x="2017712" y="1418655"/>
                  <a:pt x="2111375" y="1196405"/>
                  <a:pt x="2200275" y="1267842"/>
                </a:cubicBezTo>
                <a:cubicBezTo>
                  <a:pt x="2289175" y="1339280"/>
                  <a:pt x="2392363" y="1718692"/>
                  <a:pt x="2476500" y="2039367"/>
                </a:cubicBezTo>
                <a:cubicBezTo>
                  <a:pt x="2560637" y="2360042"/>
                  <a:pt x="2633663" y="2804542"/>
                  <a:pt x="2705100" y="3191892"/>
                </a:cubicBezTo>
                <a:cubicBezTo>
                  <a:pt x="2776538" y="3579242"/>
                  <a:pt x="2813050" y="4030092"/>
                  <a:pt x="2905125" y="4363467"/>
                </a:cubicBezTo>
                <a:cubicBezTo>
                  <a:pt x="2997200" y="4696842"/>
                  <a:pt x="3140075" y="5100067"/>
                  <a:pt x="3257550" y="5192142"/>
                </a:cubicBezTo>
                <a:cubicBezTo>
                  <a:pt x="3375025" y="5284217"/>
                  <a:pt x="3517900" y="5085779"/>
                  <a:pt x="3609975" y="4915917"/>
                </a:cubicBezTo>
                <a:cubicBezTo>
                  <a:pt x="3702050" y="4746055"/>
                  <a:pt x="3810000" y="4172967"/>
                  <a:pt x="3810000" y="4172967"/>
                </a:cubicBezTo>
                <a:lnTo>
                  <a:pt x="3810000" y="4172967"/>
                </a:lnTo>
              </a:path>
            </a:pathLst>
          </a:custGeom>
          <a:solidFill>
            <a:srgbClr val="FF0000">
              <a:alpha val="25000"/>
            </a:srgb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7" name="Freeform: Shape 146">
            <a:extLst>
              <a:ext uri="{FF2B5EF4-FFF2-40B4-BE49-F238E27FC236}">
                <a16:creationId xmlns:a16="http://schemas.microsoft.com/office/drawing/2014/main" id="{16230DF9-A2AB-5392-AA45-D086AED9282A}"/>
              </a:ext>
            </a:extLst>
          </p:cNvPr>
          <p:cNvSpPr/>
          <p:nvPr/>
        </p:nvSpPr>
        <p:spPr>
          <a:xfrm>
            <a:off x="776258" y="2346960"/>
            <a:ext cx="5680603" cy="3169920"/>
          </a:xfrm>
          <a:custGeom>
            <a:avLst/>
            <a:gdLst>
              <a:gd name="connsiteX0" fmla="*/ 849461 w 5680603"/>
              <a:gd name="connsiteY0" fmla="*/ 0 h 3169920"/>
              <a:gd name="connsiteX1" fmla="*/ 239861 w 5680603"/>
              <a:gd name="connsiteY1" fmla="*/ 106680 h 3169920"/>
              <a:gd name="connsiteX2" fmla="*/ 18881 w 5680603"/>
              <a:gd name="connsiteY2" fmla="*/ 266700 h 3169920"/>
              <a:gd name="connsiteX3" fmla="*/ 681821 w 5680603"/>
              <a:gd name="connsiteY3" fmla="*/ 464820 h 3169920"/>
              <a:gd name="connsiteX4" fmla="*/ 1649561 w 5680603"/>
              <a:gd name="connsiteY4" fmla="*/ 640080 h 3169920"/>
              <a:gd name="connsiteX5" fmla="*/ 2411561 w 5680603"/>
              <a:gd name="connsiteY5" fmla="*/ 815340 h 3169920"/>
              <a:gd name="connsiteX6" fmla="*/ 3325961 w 5680603"/>
              <a:gd name="connsiteY6" fmla="*/ 1051560 h 3169920"/>
              <a:gd name="connsiteX7" fmla="*/ 3181181 w 5680603"/>
              <a:gd name="connsiteY7" fmla="*/ 1280160 h 3169920"/>
              <a:gd name="connsiteX8" fmla="*/ 2609681 w 5680603"/>
              <a:gd name="connsiteY8" fmla="*/ 1424940 h 3169920"/>
              <a:gd name="connsiteX9" fmla="*/ 2007701 w 5680603"/>
              <a:gd name="connsiteY9" fmla="*/ 1562100 h 3169920"/>
              <a:gd name="connsiteX10" fmla="*/ 1832441 w 5680603"/>
              <a:gd name="connsiteY10" fmla="*/ 1798320 h 3169920"/>
              <a:gd name="connsiteX11" fmla="*/ 4712801 w 5680603"/>
              <a:gd name="connsiteY11" fmla="*/ 2407920 h 3169920"/>
              <a:gd name="connsiteX12" fmla="*/ 5634821 w 5680603"/>
              <a:gd name="connsiteY12" fmla="*/ 2705100 h 3169920"/>
              <a:gd name="connsiteX13" fmla="*/ 5451941 w 5680603"/>
              <a:gd name="connsiteY13" fmla="*/ 2979420 h 3169920"/>
              <a:gd name="connsiteX14" fmla="*/ 4682321 w 5680603"/>
              <a:gd name="connsiteY14" fmla="*/ 3169920 h 3169920"/>
              <a:gd name="connsiteX15" fmla="*/ 4682321 w 5680603"/>
              <a:gd name="connsiteY15" fmla="*/ 3169920 h 3169920"/>
              <a:gd name="connsiteX0" fmla="*/ 849461 w 5680603"/>
              <a:gd name="connsiteY0" fmla="*/ 0 h 3169920"/>
              <a:gd name="connsiteX1" fmla="*/ 239861 w 5680603"/>
              <a:gd name="connsiteY1" fmla="*/ 106680 h 3169920"/>
              <a:gd name="connsiteX2" fmla="*/ 18881 w 5680603"/>
              <a:gd name="connsiteY2" fmla="*/ 266700 h 3169920"/>
              <a:gd name="connsiteX3" fmla="*/ 681821 w 5680603"/>
              <a:gd name="connsiteY3" fmla="*/ 464820 h 3169920"/>
              <a:gd name="connsiteX4" fmla="*/ 1649561 w 5680603"/>
              <a:gd name="connsiteY4" fmla="*/ 640080 h 3169920"/>
              <a:gd name="connsiteX5" fmla="*/ 2411561 w 5680603"/>
              <a:gd name="connsiteY5" fmla="*/ 815340 h 3169920"/>
              <a:gd name="connsiteX6" fmla="*/ 3325961 w 5680603"/>
              <a:gd name="connsiteY6" fmla="*/ 1051560 h 3169920"/>
              <a:gd name="connsiteX7" fmla="*/ 3181181 w 5680603"/>
              <a:gd name="connsiteY7" fmla="*/ 1280160 h 3169920"/>
              <a:gd name="connsiteX8" fmla="*/ 2609681 w 5680603"/>
              <a:gd name="connsiteY8" fmla="*/ 1424940 h 3169920"/>
              <a:gd name="connsiteX9" fmla="*/ 2007701 w 5680603"/>
              <a:gd name="connsiteY9" fmla="*/ 1562100 h 3169920"/>
              <a:gd name="connsiteX10" fmla="*/ 1832441 w 5680603"/>
              <a:gd name="connsiteY10" fmla="*/ 1798320 h 3169920"/>
              <a:gd name="connsiteX11" fmla="*/ 4712801 w 5680603"/>
              <a:gd name="connsiteY11" fmla="*/ 2407920 h 3169920"/>
              <a:gd name="connsiteX12" fmla="*/ 5634821 w 5680603"/>
              <a:gd name="connsiteY12" fmla="*/ 2705100 h 3169920"/>
              <a:gd name="connsiteX13" fmla="*/ 5451941 w 5680603"/>
              <a:gd name="connsiteY13" fmla="*/ 2979420 h 3169920"/>
              <a:gd name="connsiteX14" fmla="*/ 4682321 w 5680603"/>
              <a:gd name="connsiteY14" fmla="*/ 3169920 h 3169920"/>
              <a:gd name="connsiteX15" fmla="*/ 4682321 w 5680603"/>
              <a:gd name="connsiteY15" fmla="*/ 3169920 h 3169920"/>
              <a:gd name="connsiteX0" fmla="*/ 849461 w 5680603"/>
              <a:gd name="connsiteY0" fmla="*/ 0 h 3169920"/>
              <a:gd name="connsiteX1" fmla="*/ 239861 w 5680603"/>
              <a:gd name="connsiteY1" fmla="*/ 106680 h 3169920"/>
              <a:gd name="connsiteX2" fmla="*/ 18881 w 5680603"/>
              <a:gd name="connsiteY2" fmla="*/ 266700 h 3169920"/>
              <a:gd name="connsiteX3" fmla="*/ 681821 w 5680603"/>
              <a:gd name="connsiteY3" fmla="*/ 464820 h 3169920"/>
              <a:gd name="connsiteX4" fmla="*/ 1649561 w 5680603"/>
              <a:gd name="connsiteY4" fmla="*/ 640080 h 3169920"/>
              <a:gd name="connsiteX5" fmla="*/ 2411561 w 5680603"/>
              <a:gd name="connsiteY5" fmla="*/ 815340 h 3169920"/>
              <a:gd name="connsiteX6" fmla="*/ 3325961 w 5680603"/>
              <a:gd name="connsiteY6" fmla="*/ 1051560 h 3169920"/>
              <a:gd name="connsiteX7" fmla="*/ 3181181 w 5680603"/>
              <a:gd name="connsiteY7" fmla="*/ 1280160 h 3169920"/>
              <a:gd name="connsiteX8" fmla="*/ 2609681 w 5680603"/>
              <a:gd name="connsiteY8" fmla="*/ 1424940 h 3169920"/>
              <a:gd name="connsiteX9" fmla="*/ 2007701 w 5680603"/>
              <a:gd name="connsiteY9" fmla="*/ 1552575 h 3169920"/>
              <a:gd name="connsiteX10" fmla="*/ 1832441 w 5680603"/>
              <a:gd name="connsiteY10" fmla="*/ 1798320 h 3169920"/>
              <a:gd name="connsiteX11" fmla="*/ 4712801 w 5680603"/>
              <a:gd name="connsiteY11" fmla="*/ 2407920 h 3169920"/>
              <a:gd name="connsiteX12" fmla="*/ 5634821 w 5680603"/>
              <a:gd name="connsiteY12" fmla="*/ 2705100 h 3169920"/>
              <a:gd name="connsiteX13" fmla="*/ 5451941 w 5680603"/>
              <a:gd name="connsiteY13" fmla="*/ 2979420 h 3169920"/>
              <a:gd name="connsiteX14" fmla="*/ 4682321 w 5680603"/>
              <a:gd name="connsiteY14" fmla="*/ 3169920 h 3169920"/>
              <a:gd name="connsiteX15" fmla="*/ 4682321 w 5680603"/>
              <a:gd name="connsiteY15" fmla="*/ 3169920 h 3169920"/>
              <a:gd name="connsiteX0" fmla="*/ 849461 w 5680603"/>
              <a:gd name="connsiteY0" fmla="*/ 0 h 3169920"/>
              <a:gd name="connsiteX1" fmla="*/ 239861 w 5680603"/>
              <a:gd name="connsiteY1" fmla="*/ 106680 h 3169920"/>
              <a:gd name="connsiteX2" fmla="*/ 18881 w 5680603"/>
              <a:gd name="connsiteY2" fmla="*/ 266700 h 3169920"/>
              <a:gd name="connsiteX3" fmla="*/ 681821 w 5680603"/>
              <a:gd name="connsiteY3" fmla="*/ 464820 h 3169920"/>
              <a:gd name="connsiteX4" fmla="*/ 1649561 w 5680603"/>
              <a:gd name="connsiteY4" fmla="*/ 640080 h 3169920"/>
              <a:gd name="connsiteX5" fmla="*/ 2411561 w 5680603"/>
              <a:gd name="connsiteY5" fmla="*/ 815340 h 3169920"/>
              <a:gd name="connsiteX6" fmla="*/ 3325961 w 5680603"/>
              <a:gd name="connsiteY6" fmla="*/ 1051560 h 3169920"/>
              <a:gd name="connsiteX7" fmla="*/ 3181181 w 5680603"/>
              <a:gd name="connsiteY7" fmla="*/ 1280160 h 3169920"/>
              <a:gd name="connsiteX8" fmla="*/ 2609681 w 5680603"/>
              <a:gd name="connsiteY8" fmla="*/ 1424940 h 3169920"/>
              <a:gd name="connsiteX9" fmla="*/ 2007701 w 5680603"/>
              <a:gd name="connsiteY9" fmla="*/ 1552575 h 3169920"/>
              <a:gd name="connsiteX10" fmla="*/ 1832441 w 5680603"/>
              <a:gd name="connsiteY10" fmla="*/ 1798320 h 3169920"/>
              <a:gd name="connsiteX11" fmla="*/ 4712801 w 5680603"/>
              <a:gd name="connsiteY11" fmla="*/ 2407920 h 3169920"/>
              <a:gd name="connsiteX12" fmla="*/ 5634821 w 5680603"/>
              <a:gd name="connsiteY12" fmla="*/ 2705100 h 3169920"/>
              <a:gd name="connsiteX13" fmla="*/ 5451941 w 5680603"/>
              <a:gd name="connsiteY13" fmla="*/ 2979420 h 3169920"/>
              <a:gd name="connsiteX14" fmla="*/ 4682321 w 5680603"/>
              <a:gd name="connsiteY14" fmla="*/ 3169920 h 3169920"/>
              <a:gd name="connsiteX15" fmla="*/ 4682321 w 5680603"/>
              <a:gd name="connsiteY15" fmla="*/ 3169920 h 3169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680603" h="3169920">
                <a:moveTo>
                  <a:pt x="849461" y="0"/>
                </a:moveTo>
                <a:cubicBezTo>
                  <a:pt x="613876" y="31115"/>
                  <a:pt x="378291" y="62230"/>
                  <a:pt x="239861" y="106680"/>
                </a:cubicBezTo>
                <a:cubicBezTo>
                  <a:pt x="101431" y="151130"/>
                  <a:pt x="-54779" y="207010"/>
                  <a:pt x="18881" y="266700"/>
                </a:cubicBezTo>
                <a:cubicBezTo>
                  <a:pt x="92541" y="326390"/>
                  <a:pt x="410041" y="402590"/>
                  <a:pt x="681821" y="464820"/>
                </a:cubicBezTo>
                <a:cubicBezTo>
                  <a:pt x="953601" y="527050"/>
                  <a:pt x="1361271" y="581660"/>
                  <a:pt x="1649561" y="640080"/>
                </a:cubicBezTo>
                <a:cubicBezTo>
                  <a:pt x="1937851" y="698500"/>
                  <a:pt x="2132161" y="746760"/>
                  <a:pt x="2411561" y="815340"/>
                </a:cubicBezTo>
                <a:cubicBezTo>
                  <a:pt x="2690961" y="883920"/>
                  <a:pt x="3197691" y="974090"/>
                  <a:pt x="3325961" y="1051560"/>
                </a:cubicBezTo>
                <a:cubicBezTo>
                  <a:pt x="3454231" y="1129030"/>
                  <a:pt x="3300561" y="1217930"/>
                  <a:pt x="3181181" y="1280160"/>
                </a:cubicBezTo>
                <a:cubicBezTo>
                  <a:pt x="3061801" y="1342390"/>
                  <a:pt x="2805261" y="1379538"/>
                  <a:pt x="2609681" y="1424940"/>
                </a:cubicBezTo>
                <a:cubicBezTo>
                  <a:pt x="2414101" y="1470342"/>
                  <a:pt x="2151528" y="1518920"/>
                  <a:pt x="2007701" y="1552575"/>
                </a:cubicBezTo>
                <a:cubicBezTo>
                  <a:pt x="1863874" y="1586230"/>
                  <a:pt x="1381591" y="1655763"/>
                  <a:pt x="1832441" y="1798320"/>
                </a:cubicBezTo>
                <a:cubicBezTo>
                  <a:pt x="2283291" y="1940877"/>
                  <a:pt x="4079071" y="2256790"/>
                  <a:pt x="4712801" y="2407920"/>
                </a:cubicBezTo>
                <a:cubicBezTo>
                  <a:pt x="5346531" y="2559050"/>
                  <a:pt x="5511631" y="2609850"/>
                  <a:pt x="5634821" y="2705100"/>
                </a:cubicBezTo>
                <a:cubicBezTo>
                  <a:pt x="5758011" y="2800350"/>
                  <a:pt x="5610691" y="2901950"/>
                  <a:pt x="5451941" y="2979420"/>
                </a:cubicBezTo>
                <a:cubicBezTo>
                  <a:pt x="5293191" y="3056890"/>
                  <a:pt x="4682321" y="3169920"/>
                  <a:pt x="4682321" y="3169920"/>
                </a:cubicBezTo>
                <a:lnTo>
                  <a:pt x="4682321" y="3169920"/>
                </a:lnTo>
              </a:path>
            </a:pathLst>
          </a:custGeom>
          <a:solidFill>
            <a:srgbClr val="0070C0">
              <a:alpha val="25000"/>
            </a:srgbClr>
          </a:solidFill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grpSp>
        <p:nvGrpSpPr>
          <p:cNvPr id="186" name="Group 185">
            <a:extLst>
              <a:ext uri="{FF2B5EF4-FFF2-40B4-BE49-F238E27FC236}">
                <a16:creationId xmlns:a16="http://schemas.microsoft.com/office/drawing/2014/main" id="{939A844E-0BE0-5C27-9F3A-5525FE4E4E94}"/>
              </a:ext>
            </a:extLst>
          </p:cNvPr>
          <p:cNvGrpSpPr/>
          <p:nvPr/>
        </p:nvGrpSpPr>
        <p:grpSpPr>
          <a:xfrm>
            <a:off x="15601900" y="1213332"/>
            <a:ext cx="5680603" cy="5215500"/>
            <a:chOff x="438319" y="1495777"/>
            <a:chExt cx="5680603" cy="5215500"/>
          </a:xfrm>
        </p:grpSpPr>
        <p:cxnSp>
          <p:nvCxnSpPr>
            <p:cNvPr id="149" name="Straight Arrow Connector 148">
              <a:extLst>
                <a:ext uri="{FF2B5EF4-FFF2-40B4-BE49-F238E27FC236}">
                  <a16:creationId xmlns:a16="http://schemas.microsoft.com/office/drawing/2014/main" id="{F8B4E12B-A255-61E4-4BCE-EDCC133084EC}"/>
                </a:ext>
              </a:extLst>
            </p:cNvPr>
            <p:cNvCxnSpPr>
              <a:cxnSpLocks/>
            </p:cNvCxnSpPr>
            <p:nvPr/>
          </p:nvCxnSpPr>
          <p:spPr>
            <a:xfrm>
              <a:off x="4494503" y="5205220"/>
              <a:ext cx="1593176" cy="0"/>
            </a:xfrm>
            <a:prstGeom prst="straightConnector1">
              <a:avLst/>
            </a:prstGeom>
            <a:solidFill>
              <a:srgbClr val="0070C0"/>
            </a:solidFill>
            <a:ln w="101600">
              <a:solidFill>
                <a:srgbClr val="0070C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Arrow Connector 149">
              <a:extLst>
                <a:ext uri="{FF2B5EF4-FFF2-40B4-BE49-F238E27FC236}">
                  <a16:creationId xmlns:a16="http://schemas.microsoft.com/office/drawing/2014/main" id="{72364CFD-6534-905F-99AF-7BEDADE8453C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4656550" y="4413221"/>
              <a:ext cx="0" cy="1010484"/>
            </a:xfrm>
            <a:prstGeom prst="straightConnector1">
              <a:avLst/>
            </a:prstGeom>
            <a:solidFill>
              <a:srgbClr val="0070C0"/>
            </a:solidFill>
            <a:ln w="101600">
              <a:solidFill>
                <a:srgbClr val="0070C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Arrow Connector 150">
              <a:extLst>
                <a:ext uri="{FF2B5EF4-FFF2-40B4-BE49-F238E27FC236}">
                  <a16:creationId xmlns:a16="http://schemas.microsoft.com/office/drawing/2014/main" id="{2EC69AF7-11E4-5874-1FA3-03E808E140CF}"/>
                </a:ext>
              </a:extLst>
            </p:cNvPr>
            <p:cNvCxnSpPr>
              <a:cxnSpLocks/>
            </p:cNvCxnSpPr>
            <p:nvPr/>
          </p:nvCxnSpPr>
          <p:spPr>
            <a:xfrm>
              <a:off x="4851780" y="5475192"/>
              <a:ext cx="1058054" cy="0"/>
            </a:xfrm>
            <a:prstGeom prst="straightConnector1">
              <a:avLst/>
            </a:prstGeom>
            <a:solidFill>
              <a:srgbClr val="0070C0"/>
            </a:solidFill>
            <a:ln w="101600">
              <a:solidFill>
                <a:srgbClr val="0070C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Arrow Connector 151">
              <a:extLst>
                <a:ext uri="{FF2B5EF4-FFF2-40B4-BE49-F238E27FC236}">
                  <a16:creationId xmlns:a16="http://schemas.microsoft.com/office/drawing/2014/main" id="{7D9ADF5D-6148-45C2-EE34-C8E08B02014F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3148151" y="2915194"/>
              <a:ext cx="0" cy="1290067"/>
            </a:xfrm>
            <a:prstGeom prst="straightConnector1">
              <a:avLst/>
            </a:prstGeom>
            <a:solidFill>
              <a:srgbClr val="0070C0"/>
            </a:solidFill>
            <a:ln w="101600">
              <a:solidFill>
                <a:srgbClr val="0070C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Arrow Connector 152">
              <a:extLst>
                <a:ext uri="{FF2B5EF4-FFF2-40B4-BE49-F238E27FC236}">
                  <a16:creationId xmlns:a16="http://schemas.microsoft.com/office/drawing/2014/main" id="{115D133F-D7D4-7B99-3C4A-C841F82280A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20357" y="3319044"/>
              <a:ext cx="658654" cy="1"/>
            </a:xfrm>
            <a:prstGeom prst="straightConnector1">
              <a:avLst/>
            </a:prstGeom>
            <a:solidFill>
              <a:srgbClr val="0070C0"/>
            </a:solidFill>
            <a:ln w="101600">
              <a:solidFill>
                <a:srgbClr val="0070C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Arrow Connector 153">
              <a:extLst>
                <a:ext uri="{FF2B5EF4-FFF2-40B4-BE49-F238E27FC236}">
                  <a16:creationId xmlns:a16="http://schemas.microsoft.com/office/drawing/2014/main" id="{6C5520C0-4361-30C4-F5D6-E39F7265142E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3220837" y="3364340"/>
              <a:ext cx="0" cy="842221"/>
            </a:xfrm>
            <a:prstGeom prst="straightConnector1">
              <a:avLst/>
            </a:prstGeom>
            <a:solidFill>
              <a:srgbClr val="0070C0"/>
            </a:solidFill>
            <a:ln w="101600">
              <a:solidFill>
                <a:srgbClr val="0070C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5" name="Group 154">
              <a:extLst>
                <a:ext uri="{FF2B5EF4-FFF2-40B4-BE49-F238E27FC236}">
                  <a16:creationId xmlns:a16="http://schemas.microsoft.com/office/drawing/2014/main" id="{1ECE8E48-0908-5581-5375-C631B91F3C87}"/>
                </a:ext>
              </a:extLst>
            </p:cNvPr>
            <p:cNvGrpSpPr/>
            <p:nvPr/>
          </p:nvGrpSpPr>
          <p:grpSpPr>
            <a:xfrm>
              <a:off x="1214895" y="1519533"/>
              <a:ext cx="3686524" cy="5188663"/>
              <a:chOff x="2180702" y="1600774"/>
              <a:chExt cx="3686524" cy="5188663"/>
            </a:xfrm>
          </p:grpSpPr>
          <p:grpSp>
            <p:nvGrpSpPr>
              <p:cNvPr id="156" name="Group 155">
                <a:extLst>
                  <a:ext uri="{FF2B5EF4-FFF2-40B4-BE49-F238E27FC236}">
                    <a16:creationId xmlns:a16="http://schemas.microsoft.com/office/drawing/2014/main" id="{36919FBF-D635-3C07-843A-7EC34BE59586}"/>
                  </a:ext>
                </a:extLst>
              </p:cNvPr>
              <p:cNvGrpSpPr/>
              <p:nvPr/>
            </p:nvGrpSpPr>
            <p:grpSpPr>
              <a:xfrm>
                <a:off x="2180702" y="1600774"/>
                <a:ext cx="1636810" cy="3286453"/>
                <a:chOff x="2180702" y="1600774"/>
                <a:chExt cx="1636810" cy="3286453"/>
              </a:xfrm>
            </p:grpSpPr>
            <p:cxnSp>
              <p:nvCxnSpPr>
                <p:cNvPr id="166" name="Straight Arrow Connector 165">
                  <a:extLst>
                    <a:ext uri="{FF2B5EF4-FFF2-40B4-BE49-F238E27FC236}">
                      <a16:creationId xmlns:a16="http://schemas.microsoft.com/office/drawing/2014/main" id="{23E3DEFE-1DD5-425D-1E4E-34C4BBEE270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651880" y="1600774"/>
                  <a:ext cx="0" cy="1290067"/>
                </a:xfrm>
                <a:prstGeom prst="straightConnector1">
                  <a:avLst/>
                </a:prstGeom>
                <a:ln w="10160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7" name="Straight Arrow Connector 166">
                  <a:extLst>
                    <a:ext uri="{FF2B5EF4-FFF2-40B4-BE49-F238E27FC236}">
                      <a16:creationId xmlns:a16="http://schemas.microsoft.com/office/drawing/2014/main" id="{532EDEBE-A92B-C3F1-D112-F9682BC881C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520468" y="3597160"/>
                  <a:ext cx="0" cy="1290067"/>
                </a:xfrm>
                <a:prstGeom prst="straightConnector1">
                  <a:avLst/>
                </a:prstGeom>
                <a:ln w="101600">
                  <a:solidFill>
                    <a:srgbClr val="FF0000"/>
                  </a:solidFill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8" name="Straight Arrow Connector 167">
                  <a:extLst>
                    <a:ext uri="{FF2B5EF4-FFF2-40B4-BE49-F238E27FC236}">
                      <a16:creationId xmlns:a16="http://schemas.microsoft.com/office/drawing/2014/main" id="{A0574B89-8D4F-13F1-3EAA-3120D36F114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238392" y="3356431"/>
                  <a:ext cx="0" cy="842221"/>
                </a:xfrm>
                <a:prstGeom prst="straightConnector1">
                  <a:avLst/>
                </a:prstGeom>
                <a:ln w="101600">
                  <a:solidFill>
                    <a:srgbClr val="FF0000"/>
                  </a:solidFill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9" name="Straight Arrow Connector 168">
                  <a:extLst>
                    <a:ext uri="{FF2B5EF4-FFF2-40B4-BE49-F238E27FC236}">
                      <a16:creationId xmlns:a16="http://schemas.microsoft.com/office/drawing/2014/main" id="{B5EBB0A1-D015-D2CF-78AA-FA87E0D4947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431110" y="1882327"/>
                  <a:ext cx="0" cy="842221"/>
                </a:xfrm>
                <a:prstGeom prst="straightConnector1">
                  <a:avLst/>
                </a:prstGeom>
                <a:ln w="101600">
                  <a:solidFill>
                    <a:srgbClr val="FF0000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0" name="Straight Arrow Connector 169">
                  <a:extLst>
                    <a:ext uri="{FF2B5EF4-FFF2-40B4-BE49-F238E27FC236}">
                      <a16:creationId xmlns:a16="http://schemas.microsoft.com/office/drawing/2014/main" id="{4E318479-3284-3A0F-9B0E-B19A2CE5C44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878856" y="2241494"/>
                  <a:ext cx="0" cy="842221"/>
                </a:xfrm>
                <a:prstGeom prst="straightConnector1">
                  <a:avLst/>
                </a:prstGeom>
                <a:ln w="101600">
                  <a:solidFill>
                    <a:srgbClr val="FF0000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1" name="Oval 170">
                  <a:extLst>
                    <a:ext uri="{FF2B5EF4-FFF2-40B4-BE49-F238E27FC236}">
                      <a16:creationId xmlns:a16="http://schemas.microsoft.com/office/drawing/2014/main" id="{ACE82C32-14FC-6C59-0292-EBB884416929}"/>
                    </a:ext>
                  </a:extLst>
                </p:cNvPr>
                <p:cNvSpPr/>
                <p:nvPr/>
              </p:nvSpPr>
              <p:spPr>
                <a:xfrm>
                  <a:off x="2954606" y="3126323"/>
                  <a:ext cx="185226" cy="185226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172" name="Oval 171">
                  <a:extLst>
                    <a:ext uri="{FF2B5EF4-FFF2-40B4-BE49-F238E27FC236}">
                      <a16:creationId xmlns:a16="http://schemas.microsoft.com/office/drawing/2014/main" id="{2EBD2920-CB23-AD59-A186-B46296FA2BF9}"/>
                    </a:ext>
                  </a:extLst>
                </p:cNvPr>
                <p:cNvSpPr/>
                <p:nvPr/>
              </p:nvSpPr>
              <p:spPr>
                <a:xfrm>
                  <a:off x="2180702" y="2477378"/>
                  <a:ext cx="185226" cy="185226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cxnSp>
              <p:nvCxnSpPr>
                <p:cNvPr id="173" name="Straight Arrow Connector 172">
                  <a:extLst>
                    <a:ext uri="{FF2B5EF4-FFF2-40B4-BE49-F238E27FC236}">
                      <a16:creationId xmlns:a16="http://schemas.microsoft.com/office/drawing/2014/main" id="{2360CDD7-F913-348A-A8B5-4083F268E31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817512" y="3821082"/>
                  <a:ext cx="0" cy="842221"/>
                </a:xfrm>
                <a:prstGeom prst="straightConnector1">
                  <a:avLst/>
                </a:prstGeom>
                <a:ln w="101600">
                  <a:solidFill>
                    <a:srgbClr val="FF0000"/>
                  </a:solidFill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7" name="Group 156">
                <a:extLst>
                  <a:ext uri="{FF2B5EF4-FFF2-40B4-BE49-F238E27FC236}">
                    <a16:creationId xmlns:a16="http://schemas.microsoft.com/office/drawing/2014/main" id="{1728EB58-E27D-1291-3F5C-80F72FA1E8EE}"/>
                  </a:ext>
                </a:extLst>
              </p:cNvPr>
              <p:cNvGrpSpPr/>
              <p:nvPr/>
            </p:nvGrpSpPr>
            <p:grpSpPr>
              <a:xfrm>
                <a:off x="3903407" y="2846402"/>
                <a:ext cx="1963819" cy="3943035"/>
                <a:chOff x="2180702" y="1600774"/>
                <a:chExt cx="1636810" cy="3286453"/>
              </a:xfrm>
            </p:grpSpPr>
            <p:cxnSp>
              <p:nvCxnSpPr>
                <p:cNvPr id="158" name="Straight Arrow Connector 157">
                  <a:extLst>
                    <a:ext uri="{FF2B5EF4-FFF2-40B4-BE49-F238E27FC236}">
                      <a16:creationId xmlns:a16="http://schemas.microsoft.com/office/drawing/2014/main" id="{9374E14D-5DBD-5156-7958-E39511443C2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651880" y="1600774"/>
                  <a:ext cx="0" cy="1290067"/>
                </a:xfrm>
                <a:prstGeom prst="straightConnector1">
                  <a:avLst/>
                </a:prstGeom>
                <a:ln w="10160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9" name="Straight Arrow Connector 158">
                  <a:extLst>
                    <a:ext uri="{FF2B5EF4-FFF2-40B4-BE49-F238E27FC236}">
                      <a16:creationId xmlns:a16="http://schemas.microsoft.com/office/drawing/2014/main" id="{3E58150E-1270-49BD-0292-E3F4C9FBC53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520468" y="3597160"/>
                  <a:ext cx="0" cy="1290067"/>
                </a:xfrm>
                <a:prstGeom prst="straightConnector1">
                  <a:avLst/>
                </a:prstGeom>
                <a:ln w="101600">
                  <a:solidFill>
                    <a:srgbClr val="FF0000"/>
                  </a:solidFill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0" name="Straight Arrow Connector 159">
                  <a:extLst>
                    <a:ext uri="{FF2B5EF4-FFF2-40B4-BE49-F238E27FC236}">
                      <a16:creationId xmlns:a16="http://schemas.microsoft.com/office/drawing/2014/main" id="{4CA92DD2-C2E0-DB51-5293-FD19FCE16C7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238392" y="3356431"/>
                  <a:ext cx="0" cy="842221"/>
                </a:xfrm>
                <a:prstGeom prst="straightConnector1">
                  <a:avLst/>
                </a:prstGeom>
                <a:ln w="101600">
                  <a:solidFill>
                    <a:srgbClr val="FF0000"/>
                  </a:solidFill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1" name="Straight Arrow Connector 160">
                  <a:extLst>
                    <a:ext uri="{FF2B5EF4-FFF2-40B4-BE49-F238E27FC236}">
                      <a16:creationId xmlns:a16="http://schemas.microsoft.com/office/drawing/2014/main" id="{1520ADB5-C979-6AD8-DEAA-A0F338E0CC1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431110" y="1882327"/>
                  <a:ext cx="0" cy="842221"/>
                </a:xfrm>
                <a:prstGeom prst="straightConnector1">
                  <a:avLst/>
                </a:prstGeom>
                <a:ln w="101600">
                  <a:solidFill>
                    <a:srgbClr val="FF0000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2" name="Straight Arrow Connector 161">
                  <a:extLst>
                    <a:ext uri="{FF2B5EF4-FFF2-40B4-BE49-F238E27FC236}">
                      <a16:creationId xmlns:a16="http://schemas.microsoft.com/office/drawing/2014/main" id="{5364D916-E99A-A19A-1C55-57135B8F59A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878856" y="2241494"/>
                  <a:ext cx="0" cy="842221"/>
                </a:xfrm>
                <a:prstGeom prst="straightConnector1">
                  <a:avLst/>
                </a:prstGeom>
                <a:ln w="101600">
                  <a:solidFill>
                    <a:srgbClr val="FF0000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3" name="Oval 162">
                  <a:extLst>
                    <a:ext uri="{FF2B5EF4-FFF2-40B4-BE49-F238E27FC236}">
                      <a16:creationId xmlns:a16="http://schemas.microsoft.com/office/drawing/2014/main" id="{064D2FFA-7A38-E72C-3874-E10480F4343E}"/>
                    </a:ext>
                  </a:extLst>
                </p:cNvPr>
                <p:cNvSpPr/>
                <p:nvPr/>
              </p:nvSpPr>
              <p:spPr>
                <a:xfrm>
                  <a:off x="2954606" y="3126323"/>
                  <a:ext cx="185226" cy="185226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164" name="Oval 163">
                  <a:extLst>
                    <a:ext uri="{FF2B5EF4-FFF2-40B4-BE49-F238E27FC236}">
                      <a16:creationId xmlns:a16="http://schemas.microsoft.com/office/drawing/2014/main" id="{F78F847D-9A90-5525-1224-9AF478AE7443}"/>
                    </a:ext>
                  </a:extLst>
                </p:cNvPr>
                <p:cNvSpPr/>
                <p:nvPr/>
              </p:nvSpPr>
              <p:spPr>
                <a:xfrm>
                  <a:off x="2180702" y="2477378"/>
                  <a:ext cx="185226" cy="185226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cxnSp>
              <p:nvCxnSpPr>
                <p:cNvPr id="165" name="Straight Arrow Connector 164">
                  <a:extLst>
                    <a:ext uri="{FF2B5EF4-FFF2-40B4-BE49-F238E27FC236}">
                      <a16:creationId xmlns:a16="http://schemas.microsoft.com/office/drawing/2014/main" id="{C5EA42D1-A0C2-F12B-828D-512B640E8D4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817512" y="3821082"/>
                  <a:ext cx="0" cy="842221"/>
                </a:xfrm>
                <a:prstGeom prst="straightConnector1">
                  <a:avLst/>
                </a:prstGeom>
                <a:ln w="101600">
                  <a:solidFill>
                    <a:srgbClr val="FF0000"/>
                  </a:solidFill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174" name="Straight Arrow Connector 173">
              <a:extLst>
                <a:ext uri="{FF2B5EF4-FFF2-40B4-BE49-F238E27FC236}">
                  <a16:creationId xmlns:a16="http://schemas.microsoft.com/office/drawing/2014/main" id="{C8631E21-0F35-024B-8832-83F2B2BA74AF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094971" y="2115415"/>
              <a:ext cx="0" cy="1290067"/>
            </a:xfrm>
            <a:prstGeom prst="straightConnector1">
              <a:avLst/>
            </a:prstGeom>
            <a:solidFill>
              <a:srgbClr val="0070C0"/>
            </a:solidFill>
            <a:ln w="101600">
              <a:solidFill>
                <a:srgbClr val="0070C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Arrow Connector 174">
              <a:extLst>
                <a:ext uri="{FF2B5EF4-FFF2-40B4-BE49-F238E27FC236}">
                  <a16:creationId xmlns:a16="http://schemas.microsoft.com/office/drawing/2014/main" id="{E6113779-7905-3E88-2001-6E5EB7F6FE26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094971" y="2177013"/>
              <a:ext cx="0" cy="842221"/>
            </a:xfrm>
            <a:prstGeom prst="straightConnector1">
              <a:avLst/>
            </a:prstGeom>
            <a:solidFill>
              <a:srgbClr val="0070C0"/>
            </a:solidFill>
            <a:ln w="101600">
              <a:solidFill>
                <a:srgbClr val="0070C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Arrow Connector 175">
              <a:extLst>
                <a:ext uri="{FF2B5EF4-FFF2-40B4-BE49-F238E27FC236}">
                  <a16:creationId xmlns:a16="http://schemas.microsoft.com/office/drawing/2014/main" id="{B79C14C7-2898-AD72-1333-AEA053F0A235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544727" y="2532138"/>
              <a:ext cx="0" cy="842221"/>
            </a:xfrm>
            <a:prstGeom prst="straightConnector1">
              <a:avLst/>
            </a:prstGeom>
            <a:solidFill>
              <a:srgbClr val="0070C0"/>
            </a:solidFill>
            <a:ln w="101600">
              <a:solidFill>
                <a:srgbClr val="0070C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B791108A-3A28-5F31-91B7-A386FE371482}"/>
                </a:ext>
              </a:extLst>
            </p:cNvPr>
            <p:cNvSpPr/>
            <p:nvPr/>
          </p:nvSpPr>
          <p:spPr>
            <a:xfrm rot="5400000">
              <a:off x="1992024" y="3045418"/>
              <a:ext cx="185226" cy="185226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7BF6F7B2-BB77-90C8-6357-61B01E22ADEE}"/>
                </a:ext>
              </a:extLst>
            </p:cNvPr>
            <p:cNvSpPr/>
            <p:nvPr/>
          </p:nvSpPr>
          <p:spPr>
            <a:xfrm rot="5400000">
              <a:off x="1214097" y="2398426"/>
              <a:ext cx="185226" cy="185226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cxnSp>
          <p:nvCxnSpPr>
            <p:cNvPr id="179" name="Straight Arrow Connector 178">
              <a:extLst>
                <a:ext uri="{FF2B5EF4-FFF2-40B4-BE49-F238E27FC236}">
                  <a16:creationId xmlns:a16="http://schemas.microsoft.com/office/drawing/2014/main" id="{8BD411FB-3A1B-B2C6-352D-3FD1E4B9B112}"/>
                </a:ext>
              </a:extLst>
            </p:cNvPr>
            <p:cNvCxnSpPr>
              <a:cxnSpLocks/>
            </p:cNvCxnSpPr>
            <p:nvPr/>
          </p:nvCxnSpPr>
          <p:spPr>
            <a:xfrm>
              <a:off x="2259885" y="4271630"/>
              <a:ext cx="1297312" cy="0"/>
            </a:xfrm>
            <a:prstGeom prst="straightConnector1">
              <a:avLst/>
            </a:prstGeom>
            <a:solidFill>
              <a:srgbClr val="0070C0"/>
            </a:solidFill>
            <a:ln w="101600">
              <a:solidFill>
                <a:srgbClr val="0070C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Arrow Connector 179">
              <a:extLst>
                <a:ext uri="{FF2B5EF4-FFF2-40B4-BE49-F238E27FC236}">
                  <a16:creationId xmlns:a16="http://schemas.microsoft.com/office/drawing/2014/main" id="{022A938B-3E27-B60F-96E7-AC39F842DBCD}"/>
                </a:ext>
              </a:extLst>
            </p:cNvPr>
            <p:cNvCxnSpPr>
              <a:cxnSpLocks/>
            </p:cNvCxnSpPr>
            <p:nvPr/>
          </p:nvCxnSpPr>
          <p:spPr>
            <a:xfrm>
              <a:off x="2416375" y="4067370"/>
              <a:ext cx="879901" cy="0"/>
            </a:xfrm>
            <a:prstGeom prst="straightConnector1">
              <a:avLst/>
            </a:prstGeom>
            <a:solidFill>
              <a:srgbClr val="0070C0"/>
            </a:solidFill>
            <a:ln w="101600">
              <a:solidFill>
                <a:srgbClr val="0070C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Arrow Connector 180">
              <a:extLst>
                <a:ext uri="{FF2B5EF4-FFF2-40B4-BE49-F238E27FC236}">
                  <a16:creationId xmlns:a16="http://schemas.microsoft.com/office/drawing/2014/main" id="{592E50E2-BDA2-87EC-CEFB-75DA46BE3A45}"/>
                </a:ext>
              </a:extLst>
            </p:cNvPr>
            <p:cNvCxnSpPr>
              <a:cxnSpLocks/>
            </p:cNvCxnSpPr>
            <p:nvPr/>
          </p:nvCxnSpPr>
          <p:spPr>
            <a:xfrm>
              <a:off x="3040678" y="4493819"/>
              <a:ext cx="792974" cy="0"/>
            </a:xfrm>
            <a:prstGeom prst="straightConnector1">
              <a:avLst/>
            </a:prstGeom>
            <a:solidFill>
              <a:srgbClr val="0070C0"/>
            </a:solidFill>
            <a:ln w="101600">
              <a:solidFill>
                <a:srgbClr val="0070C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3BFA192E-BB3F-F2EC-FCB6-58102D421F05}"/>
                </a:ext>
              </a:extLst>
            </p:cNvPr>
            <p:cNvSpPr/>
            <p:nvPr/>
          </p:nvSpPr>
          <p:spPr>
            <a:xfrm rot="5400000">
              <a:off x="3866118" y="4601715"/>
              <a:ext cx="222231" cy="222231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83" name="Oval 182">
              <a:extLst>
                <a:ext uri="{FF2B5EF4-FFF2-40B4-BE49-F238E27FC236}">
                  <a16:creationId xmlns:a16="http://schemas.microsoft.com/office/drawing/2014/main" id="{72A3DDBF-BB69-E42B-C6FF-C92D0609DEE1}"/>
                </a:ext>
              </a:extLst>
            </p:cNvPr>
            <p:cNvSpPr/>
            <p:nvPr/>
          </p:nvSpPr>
          <p:spPr>
            <a:xfrm rot="5400000">
              <a:off x="2933372" y="3812069"/>
              <a:ext cx="222231" cy="222231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69941D89-2650-712A-4A40-AF03796B7824}"/>
                </a:ext>
              </a:extLst>
            </p:cNvPr>
            <p:cNvSpPr/>
            <p:nvPr/>
          </p:nvSpPr>
          <p:spPr>
            <a:xfrm>
              <a:off x="1307271" y="1495777"/>
              <a:ext cx="3810000" cy="5215500"/>
            </a:xfrm>
            <a:custGeom>
              <a:avLst/>
              <a:gdLst>
                <a:gd name="connsiteX0" fmla="*/ 0 w 3810000"/>
                <a:gd name="connsiteY0" fmla="*/ 1001142 h 5215500"/>
                <a:gd name="connsiteX1" fmla="*/ 161925 w 3810000"/>
                <a:gd name="connsiteY1" fmla="*/ 315342 h 5215500"/>
                <a:gd name="connsiteX2" fmla="*/ 390525 w 3810000"/>
                <a:gd name="connsiteY2" fmla="*/ 10542 h 5215500"/>
                <a:gd name="connsiteX3" fmla="*/ 619125 w 3810000"/>
                <a:gd name="connsiteY3" fmla="*/ 667767 h 5215500"/>
                <a:gd name="connsiteX4" fmla="*/ 790575 w 3810000"/>
                <a:gd name="connsiteY4" fmla="*/ 1629792 h 5215500"/>
                <a:gd name="connsiteX5" fmla="*/ 971550 w 3810000"/>
                <a:gd name="connsiteY5" fmla="*/ 2591817 h 5215500"/>
                <a:gd name="connsiteX6" fmla="*/ 1238250 w 3810000"/>
                <a:gd name="connsiteY6" fmla="*/ 3296667 h 5215500"/>
                <a:gd name="connsiteX7" fmla="*/ 1562100 w 3810000"/>
                <a:gd name="connsiteY7" fmla="*/ 3077592 h 5215500"/>
                <a:gd name="connsiteX8" fmla="*/ 1752600 w 3810000"/>
                <a:gd name="connsiteY8" fmla="*/ 2420367 h 5215500"/>
                <a:gd name="connsiteX9" fmla="*/ 1943100 w 3810000"/>
                <a:gd name="connsiteY9" fmla="*/ 1610742 h 5215500"/>
                <a:gd name="connsiteX10" fmla="*/ 2200275 w 3810000"/>
                <a:gd name="connsiteY10" fmla="*/ 1267842 h 5215500"/>
                <a:gd name="connsiteX11" fmla="*/ 2476500 w 3810000"/>
                <a:gd name="connsiteY11" fmla="*/ 2039367 h 5215500"/>
                <a:gd name="connsiteX12" fmla="*/ 2705100 w 3810000"/>
                <a:gd name="connsiteY12" fmla="*/ 3191892 h 5215500"/>
                <a:gd name="connsiteX13" fmla="*/ 2905125 w 3810000"/>
                <a:gd name="connsiteY13" fmla="*/ 4363467 h 5215500"/>
                <a:gd name="connsiteX14" fmla="*/ 3257550 w 3810000"/>
                <a:gd name="connsiteY14" fmla="*/ 5192142 h 5215500"/>
                <a:gd name="connsiteX15" fmla="*/ 3609975 w 3810000"/>
                <a:gd name="connsiteY15" fmla="*/ 4915917 h 5215500"/>
                <a:gd name="connsiteX16" fmla="*/ 3810000 w 3810000"/>
                <a:gd name="connsiteY16" fmla="*/ 4172967 h 5215500"/>
                <a:gd name="connsiteX17" fmla="*/ 3810000 w 3810000"/>
                <a:gd name="connsiteY17" fmla="*/ 4172967 h 5215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810000" h="5215500">
                  <a:moveTo>
                    <a:pt x="0" y="1001142"/>
                  </a:moveTo>
                  <a:cubicBezTo>
                    <a:pt x="48419" y="740792"/>
                    <a:pt x="96838" y="480442"/>
                    <a:pt x="161925" y="315342"/>
                  </a:cubicBezTo>
                  <a:cubicBezTo>
                    <a:pt x="227013" y="150242"/>
                    <a:pt x="314325" y="-48195"/>
                    <a:pt x="390525" y="10542"/>
                  </a:cubicBezTo>
                  <a:cubicBezTo>
                    <a:pt x="466725" y="69279"/>
                    <a:pt x="552450" y="397892"/>
                    <a:pt x="619125" y="667767"/>
                  </a:cubicBezTo>
                  <a:cubicBezTo>
                    <a:pt x="685800" y="937642"/>
                    <a:pt x="731838" y="1309117"/>
                    <a:pt x="790575" y="1629792"/>
                  </a:cubicBezTo>
                  <a:cubicBezTo>
                    <a:pt x="849313" y="1950467"/>
                    <a:pt x="896937" y="2314004"/>
                    <a:pt x="971550" y="2591817"/>
                  </a:cubicBezTo>
                  <a:cubicBezTo>
                    <a:pt x="1046163" y="2869630"/>
                    <a:pt x="1139825" y="3215705"/>
                    <a:pt x="1238250" y="3296667"/>
                  </a:cubicBezTo>
                  <a:cubicBezTo>
                    <a:pt x="1336675" y="3377629"/>
                    <a:pt x="1476375" y="3223642"/>
                    <a:pt x="1562100" y="3077592"/>
                  </a:cubicBezTo>
                  <a:cubicBezTo>
                    <a:pt x="1647825" y="2931542"/>
                    <a:pt x="1689100" y="2664842"/>
                    <a:pt x="1752600" y="2420367"/>
                  </a:cubicBezTo>
                  <a:cubicBezTo>
                    <a:pt x="1816100" y="2175892"/>
                    <a:pt x="1868488" y="1802829"/>
                    <a:pt x="1943100" y="1610742"/>
                  </a:cubicBezTo>
                  <a:cubicBezTo>
                    <a:pt x="2017712" y="1418655"/>
                    <a:pt x="2111375" y="1196405"/>
                    <a:pt x="2200275" y="1267842"/>
                  </a:cubicBezTo>
                  <a:cubicBezTo>
                    <a:pt x="2289175" y="1339280"/>
                    <a:pt x="2392363" y="1718692"/>
                    <a:pt x="2476500" y="2039367"/>
                  </a:cubicBezTo>
                  <a:cubicBezTo>
                    <a:pt x="2560637" y="2360042"/>
                    <a:pt x="2633663" y="2804542"/>
                    <a:pt x="2705100" y="3191892"/>
                  </a:cubicBezTo>
                  <a:cubicBezTo>
                    <a:pt x="2776538" y="3579242"/>
                    <a:pt x="2813050" y="4030092"/>
                    <a:pt x="2905125" y="4363467"/>
                  </a:cubicBezTo>
                  <a:cubicBezTo>
                    <a:pt x="2997200" y="4696842"/>
                    <a:pt x="3140075" y="5100067"/>
                    <a:pt x="3257550" y="5192142"/>
                  </a:cubicBezTo>
                  <a:cubicBezTo>
                    <a:pt x="3375025" y="5284217"/>
                    <a:pt x="3517900" y="5085779"/>
                    <a:pt x="3609975" y="4915917"/>
                  </a:cubicBezTo>
                  <a:cubicBezTo>
                    <a:pt x="3702050" y="4746055"/>
                    <a:pt x="3810000" y="4172967"/>
                    <a:pt x="3810000" y="4172967"/>
                  </a:cubicBezTo>
                  <a:lnTo>
                    <a:pt x="3810000" y="4172967"/>
                  </a:lnTo>
                </a:path>
              </a:pathLst>
            </a:custGeom>
            <a:solidFill>
              <a:srgbClr val="FF0000">
                <a:alpha val="25000"/>
              </a:srgbClr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6659FE19-1485-9FC2-FBEB-4A8DB2DF7AB2}"/>
                </a:ext>
              </a:extLst>
            </p:cNvPr>
            <p:cNvSpPr/>
            <p:nvPr/>
          </p:nvSpPr>
          <p:spPr>
            <a:xfrm>
              <a:off x="438319" y="2499360"/>
              <a:ext cx="5680603" cy="3169920"/>
            </a:xfrm>
            <a:custGeom>
              <a:avLst/>
              <a:gdLst>
                <a:gd name="connsiteX0" fmla="*/ 849461 w 5680603"/>
                <a:gd name="connsiteY0" fmla="*/ 0 h 3169920"/>
                <a:gd name="connsiteX1" fmla="*/ 239861 w 5680603"/>
                <a:gd name="connsiteY1" fmla="*/ 106680 h 3169920"/>
                <a:gd name="connsiteX2" fmla="*/ 18881 w 5680603"/>
                <a:gd name="connsiteY2" fmla="*/ 266700 h 3169920"/>
                <a:gd name="connsiteX3" fmla="*/ 681821 w 5680603"/>
                <a:gd name="connsiteY3" fmla="*/ 464820 h 3169920"/>
                <a:gd name="connsiteX4" fmla="*/ 1649561 w 5680603"/>
                <a:gd name="connsiteY4" fmla="*/ 640080 h 3169920"/>
                <a:gd name="connsiteX5" fmla="*/ 2411561 w 5680603"/>
                <a:gd name="connsiteY5" fmla="*/ 815340 h 3169920"/>
                <a:gd name="connsiteX6" fmla="*/ 3325961 w 5680603"/>
                <a:gd name="connsiteY6" fmla="*/ 1051560 h 3169920"/>
                <a:gd name="connsiteX7" fmla="*/ 3181181 w 5680603"/>
                <a:gd name="connsiteY7" fmla="*/ 1280160 h 3169920"/>
                <a:gd name="connsiteX8" fmla="*/ 2609681 w 5680603"/>
                <a:gd name="connsiteY8" fmla="*/ 1424940 h 3169920"/>
                <a:gd name="connsiteX9" fmla="*/ 2007701 w 5680603"/>
                <a:gd name="connsiteY9" fmla="*/ 1562100 h 3169920"/>
                <a:gd name="connsiteX10" fmla="*/ 1832441 w 5680603"/>
                <a:gd name="connsiteY10" fmla="*/ 1798320 h 3169920"/>
                <a:gd name="connsiteX11" fmla="*/ 4712801 w 5680603"/>
                <a:gd name="connsiteY11" fmla="*/ 2407920 h 3169920"/>
                <a:gd name="connsiteX12" fmla="*/ 5634821 w 5680603"/>
                <a:gd name="connsiteY12" fmla="*/ 2705100 h 3169920"/>
                <a:gd name="connsiteX13" fmla="*/ 5451941 w 5680603"/>
                <a:gd name="connsiteY13" fmla="*/ 2979420 h 3169920"/>
                <a:gd name="connsiteX14" fmla="*/ 4682321 w 5680603"/>
                <a:gd name="connsiteY14" fmla="*/ 3169920 h 3169920"/>
                <a:gd name="connsiteX15" fmla="*/ 4682321 w 5680603"/>
                <a:gd name="connsiteY15" fmla="*/ 3169920 h 3169920"/>
                <a:gd name="connsiteX0" fmla="*/ 849461 w 5680603"/>
                <a:gd name="connsiteY0" fmla="*/ 0 h 3169920"/>
                <a:gd name="connsiteX1" fmla="*/ 239861 w 5680603"/>
                <a:gd name="connsiteY1" fmla="*/ 106680 h 3169920"/>
                <a:gd name="connsiteX2" fmla="*/ 18881 w 5680603"/>
                <a:gd name="connsiteY2" fmla="*/ 266700 h 3169920"/>
                <a:gd name="connsiteX3" fmla="*/ 681821 w 5680603"/>
                <a:gd name="connsiteY3" fmla="*/ 464820 h 3169920"/>
                <a:gd name="connsiteX4" fmla="*/ 1649561 w 5680603"/>
                <a:gd name="connsiteY4" fmla="*/ 640080 h 3169920"/>
                <a:gd name="connsiteX5" fmla="*/ 2411561 w 5680603"/>
                <a:gd name="connsiteY5" fmla="*/ 815340 h 3169920"/>
                <a:gd name="connsiteX6" fmla="*/ 3325961 w 5680603"/>
                <a:gd name="connsiteY6" fmla="*/ 1051560 h 3169920"/>
                <a:gd name="connsiteX7" fmla="*/ 3181181 w 5680603"/>
                <a:gd name="connsiteY7" fmla="*/ 1280160 h 3169920"/>
                <a:gd name="connsiteX8" fmla="*/ 2609681 w 5680603"/>
                <a:gd name="connsiteY8" fmla="*/ 1424940 h 3169920"/>
                <a:gd name="connsiteX9" fmla="*/ 2007701 w 5680603"/>
                <a:gd name="connsiteY9" fmla="*/ 1562100 h 3169920"/>
                <a:gd name="connsiteX10" fmla="*/ 1832441 w 5680603"/>
                <a:gd name="connsiteY10" fmla="*/ 1798320 h 3169920"/>
                <a:gd name="connsiteX11" fmla="*/ 4712801 w 5680603"/>
                <a:gd name="connsiteY11" fmla="*/ 2407920 h 3169920"/>
                <a:gd name="connsiteX12" fmla="*/ 5634821 w 5680603"/>
                <a:gd name="connsiteY12" fmla="*/ 2705100 h 3169920"/>
                <a:gd name="connsiteX13" fmla="*/ 5451941 w 5680603"/>
                <a:gd name="connsiteY13" fmla="*/ 2979420 h 3169920"/>
                <a:gd name="connsiteX14" fmla="*/ 4682321 w 5680603"/>
                <a:gd name="connsiteY14" fmla="*/ 3169920 h 3169920"/>
                <a:gd name="connsiteX15" fmla="*/ 4682321 w 5680603"/>
                <a:gd name="connsiteY15" fmla="*/ 3169920 h 3169920"/>
                <a:gd name="connsiteX0" fmla="*/ 849461 w 5680603"/>
                <a:gd name="connsiteY0" fmla="*/ 0 h 3169920"/>
                <a:gd name="connsiteX1" fmla="*/ 239861 w 5680603"/>
                <a:gd name="connsiteY1" fmla="*/ 106680 h 3169920"/>
                <a:gd name="connsiteX2" fmla="*/ 18881 w 5680603"/>
                <a:gd name="connsiteY2" fmla="*/ 266700 h 3169920"/>
                <a:gd name="connsiteX3" fmla="*/ 681821 w 5680603"/>
                <a:gd name="connsiteY3" fmla="*/ 464820 h 3169920"/>
                <a:gd name="connsiteX4" fmla="*/ 1649561 w 5680603"/>
                <a:gd name="connsiteY4" fmla="*/ 640080 h 3169920"/>
                <a:gd name="connsiteX5" fmla="*/ 2411561 w 5680603"/>
                <a:gd name="connsiteY5" fmla="*/ 815340 h 3169920"/>
                <a:gd name="connsiteX6" fmla="*/ 3325961 w 5680603"/>
                <a:gd name="connsiteY6" fmla="*/ 1051560 h 3169920"/>
                <a:gd name="connsiteX7" fmla="*/ 3181181 w 5680603"/>
                <a:gd name="connsiteY7" fmla="*/ 1280160 h 3169920"/>
                <a:gd name="connsiteX8" fmla="*/ 2609681 w 5680603"/>
                <a:gd name="connsiteY8" fmla="*/ 1424940 h 3169920"/>
                <a:gd name="connsiteX9" fmla="*/ 2007701 w 5680603"/>
                <a:gd name="connsiteY9" fmla="*/ 1552575 h 3169920"/>
                <a:gd name="connsiteX10" fmla="*/ 1832441 w 5680603"/>
                <a:gd name="connsiteY10" fmla="*/ 1798320 h 3169920"/>
                <a:gd name="connsiteX11" fmla="*/ 4712801 w 5680603"/>
                <a:gd name="connsiteY11" fmla="*/ 2407920 h 3169920"/>
                <a:gd name="connsiteX12" fmla="*/ 5634821 w 5680603"/>
                <a:gd name="connsiteY12" fmla="*/ 2705100 h 3169920"/>
                <a:gd name="connsiteX13" fmla="*/ 5451941 w 5680603"/>
                <a:gd name="connsiteY13" fmla="*/ 2979420 h 3169920"/>
                <a:gd name="connsiteX14" fmla="*/ 4682321 w 5680603"/>
                <a:gd name="connsiteY14" fmla="*/ 3169920 h 3169920"/>
                <a:gd name="connsiteX15" fmla="*/ 4682321 w 5680603"/>
                <a:gd name="connsiteY15" fmla="*/ 3169920 h 3169920"/>
                <a:gd name="connsiteX0" fmla="*/ 849461 w 5680603"/>
                <a:gd name="connsiteY0" fmla="*/ 0 h 3169920"/>
                <a:gd name="connsiteX1" fmla="*/ 239861 w 5680603"/>
                <a:gd name="connsiteY1" fmla="*/ 106680 h 3169920"/>
                <a:gd name="connsiteX2" fmla="*/ 18881 w 5680603"/>
                <a:gd name="connsiteY2" fmla="*/ 266700 h 3169920"/>
                <a:gd name="connsiteX3" fmla="*/ 681821 w 5680603"/>
                <a:gd name="connsiteY3" fmla="*/ 464820 h 3169920"/>
                <a:gd name="connsiteX4" fmla="*/ 1649561 w 5680603"/>
                <a:gd name="connsiteY4" fmla="*/ 640080 h 3169920"/>
                <a:gd name="connsiteX5" fmla="*/ 2411561 w 5680603"/>
                <a:gd name="connsiteY5" fmla="*/ 815340 h 3169920"/>
                <a:gd name="connsiteX6" fmla="*/ 3325961 w 5680603"/>
                <a:gd name="connsiteY6" fmla="*/ 1051560 h 3169920"/>
                <a:gd name="connsiteX7" fmla="*/ 3181181 w 5680603"/>
                <a:gd name="connsiteY7" fmla="*/ 1280160 h 3169920"/>
                <a:gd name="connsiteX8" fmla="*/ 2609681 w 5680603"/>
                <a:gd name="connsiteY8" fmla="*/ 1424940 h 3169920"/>
                <a:gd name="connsiteX9" fmla="*/ 2007701 w 5680603"/>
                <a:gd name="connsiteY9" fmla="*/ 1552575 h 3169920"/>
                <a:gd name="connsiteX10" fmla="*/ 1832441 w 5680603"/>
                <a:gd name="connsiteY10" fmla="*/ 1798320 h 3169920"/>
                <a:gd name="connsiteX11" fmla="*/ 4712801 w 5680603"/>
                <a:gd name="connsiteY11" fmla="*/ 2407920 h 3169920"/>
                <a:gd name="connsiteX12" fmla="*/ 5634821 w 5680603"/>
                <a:gd name="connsiteY12" fmla="*/ 2705100 h 3169920"/>
                <a:gd name="connsiteX13" fmla="*/ 5451941 w 5680603"/>
                <a:gd name="connsiteY13" fmla="*/ 2979420 h 3169920"/>
                <a:gd name="connsiteX14" fmla="*/ 4682321 w 5680603"/>
                <a:gd name="connsiteY14" fmla="*/ 3169920 h 3169920"/>
                <a:gd name="connsiteX15" fmla="*/ 4682321 w 5680603"/>
                <a:gd name="connsiteY15" fmla="*/ 3169920 h 3169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680603" h="3169920">
                  <a:moveTo>
                    <a:pt x="849461" y="0"/>
                  </a:moveTo>
                  <a:cubicBezTo>
                    <a:pt x="613876" y="31115"/>
                    <a:pt x="378291" y="62230"/>
                    <a:pt x="239861" y="106680"/>
                  </a:cubicBezTo>
                  <a:cubicBezTo>
                    <a:pt x="101431" y="151130"/>
                    <a:pt x="-54779" y="207010"/>
                    <a:pt x="18881" y="266700"/>
                  </a:cubicBezTo>
                  <a:cubicBezTo>
                    <a:pt x="92541" y="326390"/>
                    <a:pt x="410041" y="402590"/>
                    <a:pt x="681821" y="464820"/>
                  </a:cubicBezTo>
                  <a:cubicBezTo>
                    <a:pt x="953601" y="527050"/>
                    <a:pt x="1361271" y="581660"/>
                    <a:pt x="1649561" y="640080"/>
                  </a:cubicBezTo>
                  <a:cubicBezTo>
                    <a:pt x="1937851" y="698500"/>
                    <a:pt x="2132161" y="746760"/>
                    <a:pt x="2411561" y="815340"/>
                  </a:cubicBezTo>
                  <a:cubicBezTo>
                    <a:pt x="2690961" y="883920"/>
                    <a:pt x="3197691" y="974090"/>
                    <a:pt x="3325961" y="1051560"/>
                  </a:cubicBezTo>
                  <a:cubicBezTo>
                    <a:pt x="3454231" y="1129030"/>
                    <a:pt x="3300561" y="1217930"/>
                    <a:pt x="3181181" y="1280160"/>
                  </a:cubicBezTo>
                  <a:cubicBezTo>
                    <a:pt x="3061801" y="1342390"/>
                    <a:pt x="2805261" y="1379538"/>
                    <a:pt x="2609681" y="1424940"/>
                  </a:cubicBezTo>
                  <a:cubicBezTo>
                    <a:pt x="2414101" y="1470342"/>
                    <a:pt x="2151528" y="1518920"/>
                    <a:pt x="2007701" y="1552575"/>
                  </a:cubicBezTo>
                  <a:cubicBezTo>
                    <a:pt x="1863874" y="1586230"/>
                    <a:pt x="1381591" y="1655763"/>
                    <a:pt x="1832441" y="1798320"/>
                  </a:cubicBezTo>
                  <a:cubicBezTo>
                    <a:pt x="2283291" y="1940877"/>
                    <a:pt x="4079071" y="2256790"/>
                    <a:pt x="4712801" y="2407920"/>
                  </a:cubicBezTo>
                  <a:cubicBezTo>
                    <a:pt x="5346531" y="2559050"/>
                    <a:pt x="5511631" y="2609850"/>
                    <a:pt x="5634821" y="2705100"/>
                  </a:cubicBezTo>
                  <a:cubicBezTo>
                    <a:pt x="5758011" y="2800350"/>
                    <a:pt x="5610691" y="2901950"/>
                    <a:pt x="5451941" y="2979420"/>
                  </a:cubicBezTo>
                  <a:cubicBezTo>
                    <a:pt x="5293191" y="3056890"/>
                    <a:pt x="4682321" y="3169920"/>
                    <a:pt x="4682321" y="3169920"/>
                  </a:cubicBezTo>
                  <a:lnTo>
                    <a:pt x="4682321" y="3169920"/>
                  </a:lnTo>
                </a:path>
              </a:pathLst>
            </a:custGeom>
            <a:solidFill>
              <a:srgbClr val="0070C0">
                <a:alpha val="25000"/>
              </a:srgbClr>
            </a:solidFill>
            <a:ln w="381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189" name="TextBox 188">
            <a:extLst>
              <a:ext uri="{FF2B5EF4-FFF2-40B4-BE49-F238E27FC236}">
                <a16:creationId xmlns:a16="http://schemas.microsoft.com/office/drawing/2014/main" id="{28030ABA-7AF8-62C5-B652-30873AEABE99}"/>
              </a:ext>
            </a:extLst>
          </p:cNvPr>
          <p:cNvSpPr txBox="1"/>
          <p:nvPr/>
        </p:nvSpPr>
        <p:spPr>
          <a:xfrm>
            <a:off x="9177171" y="113977"/>
            <a:ext cx="28107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7200" dirty="0"/>
              <a:t>(Light)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2" name="TextBox 221">
                <a:extLst>
                  <a:ext uri="{FF2B5EF4-FFF2-40B4-BE49-F238E27FC236}">
                    <a16:creationId xmlns:a16="http://schemas.microsoft.com/office/drawing/2014/main" id="{30B834B5-EFBB-1569-A936-1599EEE09DE2}"/>
                  </a:ext>
                </a:extLst>
              </p:cNvPr>
              <p:cNvSpPr txBox="1"/>
              <p:nvPr/>
            </p:nvSpPr>
            <p:spPr>
              <a:xfrm>
                <a:off x="11575123" y="5878259"/>
                <a:ext cx="632802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8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CA" sz="4800" dirty="0"/>
              </a:p>
            </p:txBody>
          </p:sp>
        </mc:Choice>
        <mc:Fallback xmlns="">
          <p:sp>
            <p:nvSpPr>
              <p:cNvPr id="222" name="TextBox 221">
                <a:extLst>
                  <a:ext uri="{FF2B5EF4-FFF2-40B4-BE49-F238E27FC236}">
                    <a16:creationId xmlns:a16="http://schemas.microsoft.com/office/drawing/2014/main" id="{30B834B5-EFBB-1569-A936-1599EEE09D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75123" y="5878259"/>
                <a:ext cx="632802" cy="83099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6" name="Group 225">
            <a:extLst>
              <a:ext uri="{FF2B5EF4-FFF2-40B4-BE49-F238E27FC236}">
                <a16:creationId xmlns:a16="http://schemas.microsoft.com/office/drawing/2014/main" id="{D3180685-25C8-A36F-98B3-C87187B357EF}"/>
              </a:ext>
            </a:extLst>
          </p:cNvPr>
          <p:cNvGrpSpPr/>
          <p:nvPr/>
        </p:nvGrpSpPr>
        <p:grpSpPr>
          <a:xfrm>
            <a:off x="7020568" y="1047958"/>
            <a:ext cx="3920299" cy="4046410"/>
            <a:chOff x="5575327" y="-73967"/>
            <a:chExt cx="3920299" cy="4046410"/>
          </a:xfrm>
        </p:grpSpPr>
        <p:cxnSp>
          <p:nvCxnSpPr>
            <p:cNvPr id="227" name="Straight Arrow Connector 226">
              <a:extLst>
                <a:ext uri="{FF2B5EF4-FFF2-40B4-BE49-F238E27FC236}">
                  <a16:creationId xmlns:a16="http://schemas.microsoft.com/office/drawing/2014/main" id="{3EB22A37-8FAF-58C7-BF54-3349E56F04BD}"/>
                </a:ext>
              </a:extLst>
            </p:cNvPr>
            <p:cNvCxnSpPr>
              <a:cxnSpLocks/>
            </p:cNvCxnSpPr>
            <p:nvPr/>
          </p:nvCxnSpPr>
          <p:spPr>
            <a:xfrm>
              <a:off x="5575327" y="2470360"/>
              <a:ext cx="3252577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Arrow Connector 227">
              <a:extLst>
                <a:ext uri="{FF2B5EF4-FFF2-40B4-BE49-F238E27FC236}">
                  <a16:creationId xmlns:a16="http://schemas.microsoft.com/office/drawing/2014/main" id="{19BF930A-E9FA-66D7-C687-2B6320467F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77410" y="725634"/>
              <a:ext cx="0" cy="3246809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9" name="TextBox 228">
                  <a:extLst>
                    <a:ext uri="{FF2B5EF4-FFF2-40B4-BE49-F238E27FC236}">
                      <a16:creationId xmlns:a16="http://schemas.microsoft.com/office/drawing/2014/main" id="{D4F0431D-5EBE-7022-59FD-39C95CEE5CED}"/>
                    </a:ext>
                  </a:extLst>
                </p:cNvPr>
                <p:cNvSpPr txBox="1"/>
                <p:nvPr/>
              </p:nvSpPr>
              <p:spPr>
                <a:xfrm>
                  <a:off x="8825827" y="2035035"/>
                  <a:ext cx="669799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CA" sz="4800" dirty="0"/>
                </a:p>
              </p:txBody>
            </p:sp>
          </mc:Choice>
          <mc:Fallback xmlns="">
            <p:sp>
              <p:nvSpPr>
                <p:cNvPr id="229" name="TextBox 228">
                  <a:extLst>
                    <a:ext uri="{FF2B5EF4-FFF2-40B4-BE49-F238E27FC236}">
                      <a16:creationId xmlns:a16="http://schemas.microsoft.com/office/drawing/2014/main" id="{D4F0431D-5EBE-7022-59FD-39C95CEE5CE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25827" y="2035035"/>
                  <a:ext cx="669799" cy="830997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0" name="TextBox 229">
                  <a:extLst>
                    <a:ext uri="{FF2B5EF4-FFF2-40B4-BE49-F238E27FC236}">
                      <a16:creationId xmlns:a16="http://schemas.microsoft.com/office/drawing/2014/main" id="{3C34239B-56FA-7858-1E3C-284F3BE70430}"/>
                    </a:ext>
                  </a:extLst>
                </p:cNvPr>
                <p:cNvSpPr txBox="1"/>
                <p:nvPr/>
              </p:nvSpPr>
              <p:spPr>
                <a:xfrm>
                  <a:off x="6737765" y="-73967"/>
                  <a:ext cx="679289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CA" sz="4800" dirty="0"/>
                </a:p>
              </p:txBody>
            </p:sp>
          </mc:Choice>
          <mc:Fallback xmlns="">
            <p:sp>
              <p:nvSpPr>
                <p:cNvPr id="230" name="TextBox 229">
                  <a:extLst>
                    <a:ext uri="{FF2B5EF4-FFF2-40B4-BE49-F238E27FC236}">
                      <a16:creationId xmlns:a16="http://schemas.microsoft.com/office/drawing/2014/main" id="{3C34239B-56FA-7858-1E3C-284F3BE704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37765" y="-73967"/>
                  <a:ext cx="679289" cy="830997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44" name="Group 243">
            <a:extLst>
              <a:ext uri="{FF2B5EF4-FFF2-40B4-BE49-F238E27FC236}">
                <a16:creationId xmlns:a16="http://schemas.microsoft.com/office/drawing/2014/main" id="{A826FE86-7414-BBC6-7AD4-B87D49BA89D8}"/>
              </a:ext>
            </a:extLst>
          </p:cNvPr>
          <p:cNvGrpSpPr/>
          <p:nvPr/>
        </p:nvGrpSpPr>
        <p:grpSpPr>
          <a:xfrm>
            <a:off x="7841286" y="2841688"/>
            <a:ext cx="1426184" cy="1446782"/>
            <a:chOff x="8151870" y="3214238"/>
            <a:chExt cx="740553" cy="751251"/>
          </a:xfrm>
        </p:grpSpPr>
        <p:cxnSp>
          <p:nvCxnSpPr>
            <p:cNvPr id="240" name="Straight Arrow Connector 239">
              <a:extLst>
                <a:ext uri="{FF2B5EF4-FFF2-40B4-BE49-F238E27FC236}">
                  <a16:creationId xmlns:a16="http://schemas.microsoft.com/office/drawing/2014/main" id="{47883809-EFDF-C9E5-3F6E-7ABFDFD02B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51870" y="3214238"/>
              <a:ext cx="740228" cy="751251"/>
            </a:xfrm>
            <a:prstGeom prst="straightConnector1">
              <a:avLst/>
            </a:prstGeom>
            <a:ln w="101600">
              <a:solidFill>
                <a:srgbClr val="FF505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Arrow Connector 242">
              <a:extLst>
                <a:ext uri="{FF2B5EF4-FFF2-40B4-BE49-F238E27FC236}">
                  <a16:creationId xmlns:a16="http://schemas.microsoft.com/office/drawing/2014/main" id="{C32FA9D9-B445-6683-D692-83085C72675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52195" y="3214238"/>
              <a:ext cx="740228" cy="751251"/>
            </a:xfrm>
            <a:prstGeom prst="straightConnector1">
              <a:avLst/>
            </a:prstGeom>
            <a:ln w="101600">
              <a:solidFill>
                <a:srgbClr val="FF505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9" name="Group 248">
            <a:extLst>
              <a:ext uri="{FF2B5EF4-FFF2-40B4-BE49-F238E27FC236}">
                <a16:creationId xmlns:a16="http://schemas.microsoft.com/office/drawing/2014/main" id="{83BF9DD2-3DE4-30DB-B4EB-3280963B329E}"/>
              </a:ext>
            </a:extLst>
          </p:cNvPr>
          <p:cNvGrpSpPr/>
          <p:nvPr/>
        </p:nvGrpSpPr>
        <p:grpSpPr>
          <a:xfrm rot="17100000">
            <a:off x="7678562" y="2727269"/>
            <a:ext cx="1776164" cy="1801817"/>
            <a:chOff x="8151870" y="3214238"/>
            <a:chExt cx="740553" cy="751251"/>
          </a:xfrm>
        </p:grpSpPr>
        <p:cxnSp>
          <p:nvCxnSpPr>
            <p:cNvPr id="250" name="Straight Arrow Connector 249">
              <a:extLst>
                <a:ext uri="{FF2B5EF4-FFF2-40B4-BE49-F238E27FC236}">
                  <a16:creationId xmlns:a16="http://schemas.microsoft.com/office/drawing/2014/main" id="{907A1EC1-7C5E-321D-6FCE-3FFCE0D080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51870" y="3214238"/>
              <a:ext cx="740228" cy="751251"/>
            </a:xfrm>
            <a:prstGeom prst="straightConnector1">
              <a:avLst/>
            </a:prstGeom>
            <a:ln w="101600">
              <a:solidFill>
                <a:srgbClr val="C0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Arrow Connector 250">
              <a:extLst>
                <a:ext uri="{FF2B5EF4-FFF2-40B4-BE49-F238E27FC236}">
                  <a16:creationId xmlns:a16="http://schemas.microsoft.com/office/drawing/2014/main" id="{ED774F54-CCDC-460B-B35D-70B7A1949A6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52195" y="3214238"/>
              <a:ext cx="740228" cy="751251"/>
            </a:xfrm>
            <a:prstGeom prst="straightConnector1">
              <a:avLst/>
            </a:prstGeom>
            <a:ln w="101600">
              <a:solidFill>
                <a:srgbClr val="C0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6" name="Group 255">
            <a:extLst>
              <a:ext uri="{FF2B5EF4-FFF2-40B4-BE49-F238E27FC236}">
                <a16:creationId xmlns:a16="http://schemas.microsoft.com/office/drawing/2014/main" id="{A669E6E5-8ADA-271C-76E2-D11A08EB7DC2}"/>
              </a:ext>
            </a:extLst>
          </p:cNvPr>
          <p:cNvGrpSpPr/>
          <p:nvPr/>
        </p:nvGrpSpPr>
        <p:grpSpPr>
          <a:xfrm rot="14400000">
            <a:off x="8057828" y="3092879"/>
            <a:ext cx="992472" cy="1006806"/>
            <a:chOff x="8151870" y="3214238"/>
            <a:chExt cx="740553" cy="751251"/>
          </a:xfrm>
        </p:grpSpPr>
        <p:cxnSp>
          <p:nvCxnSpPr>
            <p:cNvPr id="257" name="Straight Arrow Connector 256">
              <a:extLst>
                <a:ext uri="{FF2B5EF4-FFF2-40B4-BE49-F238E27FC236}">
                  <a16:creationId xmlns:a16="http://schemas.microsoft.com/office/drawing/2014/main" id="{C12B1CB0-AC7A-3C45-82F5-F49DF8FD1BE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51870" y="3214238"/>
              <a:ext cx="740228" cy="751251"/>
            </a:xfrm>
            <a:prstGeom prst="straightConnector1">
              <a:avLst/>
            </a:prstGeom>
            <a:ln w="101600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Arrow Connector 257">
              <a:extLst>
                <a:ext uri="{FF2B5EF4-FFF2-40B4-BE49-F238E27FC236}">
                  <a16:creationId xmlns:a16="http://schemas.microsoft.com/office/drawing/2014/main" id="{8E067D76-914B-4B04-C4AE-468FF0A6171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52195" y="3214238"/>
              <a:ext cx="740228" cy="751251"/>
            </a:xfrm>
            <a:prstGeom prst="straightConnector1">
              <a:avLst/>
            </a:prstGeom>
            <a:ln w="101600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21" name="Straight Arrow Connector 220">
            <a:extLst>
              <a:ext uri="{FF2B5EF4-FFF2-40B4-BE49-F238E27FC236}">
                <a16:creationId xmlns:a16="http://schemas.microsoft.com/office/drawing/2014/main" id="{6AF641D8-DBF8-6E7E-465F-4D051636D03E}"/>
              </a:ext>
            </a:extLst>
          </p:cNvPr>
          <p:cNvCxnSpPr>
            <a:cxnSpLocks/>
          </p:cNvCxnSpPr>
          <p:nvPr/>
        </p:nvCxnSpPr>
        <p:spPr>
          <a:xfrm>
            <a:off x="8534563" y="3586279"/>
            <a:ext cx="3066688" cy="246614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9" name="Group 238">
            <a:extLst>
              <a:ext uri="{FF2B5EF4-FFF2-40B4-BE49-F238E27FC236}">
                <a16:creationId xmlns:a16="http://schemas.microsoft.com/office/drawing/2014/main" id="{67503ED2-49ED-77D2-D08E-841E8D9B8F45}"/>
              </a:ext>
            </a:extLst>
          </p:cNvPr>
          <p:cNvGrpSpPr/>
          <p:nvPr/>
        </p:nvGrpSpPr>
        <p:grpSpPr>
          <a:xfrm>
            <a:off x="5804394" y="3801875"/>
            <a:ext cx="5459933" cy="2999742"/>
            <a:chOff x="5804394" y="3801875"/>
            <a:chExt cx="5459933" cy="299974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9CC58E5C-85DF-5D0D-8293-01D249B75AFA}"/>
                    </a:ext>
                  </a:extLst>
                </p:cNvPr>
                <p:cNvSpPr txBox="1"/>
                <p:nvPr/>
              </p:nvSpPr>
              <p:spPr>
                <a:xfrm>
                  <a:off x="5804394" y="5403029"/>
                  <a:ext cx="5459933" cy="1398588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rgbClr val="C000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4000" u="sng" dirty="0">
                      <a:solidFill>
                        <a:srgbClr val="00B050"/>
                      </a:solidFill>
                    </a:rPr>
                    <a:t>Polarization</a:t>
                  </a:r>
                  <a:r>
                    <a:rPr lang="en-GB" sz="4000" dirty="0"/>
                    <a:t> = geometric orientation of wave (</a:t>
                  </a:r>
                  <a14:m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CA" sz="4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sz="4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acc>
                    </m:oMath>
                  </a14:m>
                  <a:r>
                    <a:rPr lang="en-GB" sz="4000" dirty="0"/>
                    <a:t>)</a:t>
                  </a:r>
                  <a:endParaRPr lang="en-CA" sz="4000" dirty="0"/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9CC58E5C-85DF-5D0D-8293-01D249B75AF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04394" y="5403029"/>
                  <a:ext cx="5459933" cy="1398588"/>
                </a:xfrm>
                <a:prstGeom prst="rect">
                  <a:avLst/>
                </a:prstGeom>
                <a:blipFill>
                  <a:blip r:embed="rId8"/>
                  <a:stretch>
                    <a:fillRect l="-887" t="-6356" r="-3215" b="-16102"/>
                  </a:stretch>
                </a:blipFill>
                <a:ln w="38100">
                  <a:solidFill>
                    <a:srgbClr val="C00000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831E761F-A3F5-AC20-6E24-A1CF6CEC69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92515" y="3801875"/>
              <a:ext cx="135486" cy="1594376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9">
            <p14:nvContentPartPr>
              <p14:cNvPr id="246" name="Ink 245">
                <a:extLst>
                  <a:ext uri="{FF2B5EF4-FFF2-40B4-BE49-F238E27FC236}">
                    <a16:creationId xmlns:a16="http://schemas.microsoft.com/office/drawing/2014/main" id="{C4862802-DA07-D5E3-03DC-211219166178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0117080" y="5962680"/>
              <a:ext cx="1033200" cy="969840"/>
            </p14:xfrm>
          </p:contentPart>
        </mc:Choice>
        <mc:Fallback xmlns="">
          <p:pic>
            <p:nvPicPr>
              <p:cNvPr id="246" name="Ink 245">
                <a:extLst>
                  <a:ext uri="{FF2B5EF4-FFF2-40B4-BE49-F238E27FC236}">
                    <a16:creationId xmlns:a16="http://schemas.microsoft.com/office/drawing/2014/main" id="{C4862802-DA07-D5E3-03DC-21121916617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0107720" y="5953320"/>
                <a:ext cx="1051920" cy="988560"/>
              </a:xfrm>
              <a:prstGeom prst="rect">
                <a:avLst/>
              </a:prstGeom>
            </p:spPr>
          </p:pic>
        </mc:Fallback>
      </mc:AlternateContent>
      <p:sp>
        <p:nvSpPr>
          <p:cNvPr id="224" name="TextBox 223">
            <a:extLst>
              <a:ext uri="{FF2B5EF4-FFF2-40B4-BE49-F238E27FC236}">
                <a16:creationId xmlns:a16="http://schemas.microsoft.com/office/drawing/2014/main" id="{0AA98827-5A04-627F-D48C-FA3F5A333515}"/>
              </a:ext>
            </a:extLst>
          </p:cNvPr>
          <p:cNvSpPr txBox="1"/>
          <p:nvPr/>
        </p:nvSpPr>
        <p:spPr>
          <a:xfrm>
            <a:off x="9024083" y="1405806"/>
            <a:ext cx="26477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000" dirty="0">
                <a:solidFill>
                  <a:schemeClr val="accent5">
                    <a:lumMod val="75000"/>
                  </a:schemeClr>
                </a:solidFill>
              </a:rPr>
              <a:t>(transverse)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28198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0245">
        <p:fade/>
      </p:transition>
    </mc:Choice>
    <mc:Fallback xmlns="">
      <p:transition spd="med" advTm="1024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4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3" name="Straight Arrow Connector 232">
            <a:extLst>
              <a:ext uri="{FF2B5EF4-FFF2-40B4-BE49-F238E27FC236}">
                <a16:creationId xmlns:a16="http://schemas.microsoft.com/office/drawing/2014/main" id="{2245EDEB-AB61-49BB-FCC5-F8ED7D8370DD}"/>
              </a:ext>
            </a:extLst>
          </p:cNvPr>
          <p:cNvCxnSpPr>
            <a:cxnSpLocks/>
          </p:cNvCxnSpPr>
          <p:nvPr/>
        </p:nvCxnSpPr>
        <p:spPr>
          <a:xfrm>
            <a:off x="7123126" y="2459997"/>
            <a:ext cx="1401997" cy="1127444"/>
          </a:xfrm>
          <a:prstGeom prst="straightConnector1">
            <a:avLst/>
          </a:prstGeom>
          <a:ln w="762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2" name="Oval 231">
            <a:extLst>
              <a:ext uri="{FF2B5EF4-FFF2-40B4-BE49-F238E27FC236}">
                <a16:creationId xmlns:a16="http://schemas.microsoft.com/office/drawing/2014/main" id="{EDD9D738-5B30-DBED-15E3-F3E066ABF2DB}"/>
              </a:ext>
            </a:extLst>
          </p:cNvPr>
          <p:cNvSpPr/>
          <p:nvPr/>
        </p:nvSpPr>
        <p:spPr>
          <a:xfrm>
            <a:off x="7058715" y="2026729"/>
            <a:ext cx="3005791" cy="3005789"/>
          </a:xfrm>
          <a:prstGeom prst="ellipse">
            <a:avLst/>
          </a:prstGeom>
          <a:solidFill>
            <a:schemeClr val="accent5">
              <a:lumMod val="60000"/>
              <a:lumOff val="40000"/>
              <a:alpha val="54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8EFAE6-9295-0F4C-9378-EF4311B8EBFF}"/>
              </a:ext>
            </a:extLst>
          </p:cNvPr>
          <p:cNvSpPr txBox="1"/>
          <p:nvPr/>
        </p:nvSpPr>
        <p:spPr>
          <a:xfrm>
            <a:off x="325767" y="100169"/>
            <a:ext cx="86848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7200" dirty="0"/>
              <a:t>Electromagnetic Wave</a:t>
            </a:r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DD7CCD8F-47B4-C86B-B8ED-1D7420C78A25}"/>
              </a:ext>
            </a:extLst>
          </p:cNvPr>
          <p:cNvGrpSpPr/>
          <p:nvPr/>
        </p:nvGrpSpPr>
        <p:grpSpPr>
          <a:xfrm>
            <a:off x="2252847" y="1216351"/>
            <a:ext cx="2752568" cy="830997"/>
            <a:chOff x="1508681" y="1393828"/>
            <a:chExt cx="2752568" cy="83099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2C052A05-B1A6-B2D6-5B39-F948C97A4240}"/>
                    </a:ext>
                  </a:extLst>
                </p:cNvPr>
                <p:cNvSpPr txBox="1"/>
                <p:nvPr/>
              </p:nvSpPr>
              <p:spPr>
                <a:xfrm>
                  <a:off x="2349960" y="1393828"/>
                  <a:ext cx="1911289" cy="830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CA" sz="4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</m:oMath>
                  </a14:m>
                  <a:r>
                    <a:rPr lang="en-CA" sz="4800" dirty="0">
                      <a:solidFill>
                        <a:srgbClr val="C00000"/>
                      </a:solidFill>
                    </a:rPr>
                    <a:t>-field</a:t>
                  </a:r>
                </a:p>
              </p:txBody>
            </p:sp>
          </mc:Choice>
          <mc:Fallback xmlns="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2C052A05-B1A6-B2D6-5B39-F948C97A424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49960" y="1393828"/>
                  <a:ext cx="1911289" cy="830997"/>
                </a:xfrm>
                <a:prstGeom prst="rect">
                  <a:avLst/>
                </a:prstGeom>
                <a:blipFill>
                  <a:blip r:embed="rId3"/>
                  <a:stretch>
                    <a:fillRect t="-16176" r="-13419" b="-38971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EDD0F379-334E-9EE4-BFF6-2F9C921BBD8C}"/>
                </a:ext>
              </a:extLst>
            </p:cNvPr>
            <p:cNvCxnSpPr>
              <a:cxnSpLocks/>
              <a:stCxn id="79" idx="1"/>
            </p:cNvCxnSpPr>
            <p:nvPr/>
          </p:nvCxnSpPr>
          <p:spPr>
            <a:xfrm flipH="1">
              <a:off x="1508681" y="1809327"/>
              <a:ext cx="841279" cy="226067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D2E0567E-6818-B8AE-CED6-C700064687EA}"/>
              </a:ext>
            </a:extLst>
          </p:cNvPr>
          <p:cNvGrpSpPr/>
          <p:nvPr/>
        </p:nvGrpSpPr>
        <p:grpSpPr>
          <a:xfrm>
            <a:off x="12553944" y="1589658"/>
            <a:ext cx="3899418" cy="5215500"/>
            <a:chOff x="12553944" y="1589658"/>
            <a:chExt cx="3899418" cy="5215500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0E2BD499-37E0-6936-929D-1CAFF9AC120D}"/>
                </a:ext>
              </a:extLst>
            </p:cNvPr>
            <p:cNvGrpSpPr/>
            <p:nvPr/>
          </p:nvGrpSpPr>
          <p:grpSpPr>
            <a:xfrm>
              <a:off x="12554742" y="1600774"/>
              <a:ext cx="3686524" cy="5188663"/>
              <a:chOff x="2180702" y="1600774"/>
              <a:chExt cx="3686524" cy="5188663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CB448CDC-AB5B-F9B6-8EC7-6B5C7EB2B3F7}"/>
                  </a:ext>
                </a:extLst>
              </p:cNvPr>
              <p:cNvGrpSpPr/>
              <p:nvPr/>
            </p:nvGrpSpPr>
            <p:grpSpPr>
              <a:xfrm>
                <a:off x="2180702" y="1600774"/>
                <a:ext cx="1636810" cy="3286453"/>
                <a:chOff x="2180702" y="1600774"/>
                <a:chExt cx="1636810" cy="3286453"/>
              </a:xfrm>
            </p:grpSpPr>
            <p:cxnSp>
              <p:nvCxnSpPr>
                <p:cNvPr id="6" name="Straight Arrow Connector 5">
                  <a:extLst>
                    <a:ext uri="{FF2B5EF4-FFF2-40B4-BE49-F238E27FC236}">
                      <a16:creationId xmlns:a16="http://schemas.microsoft.com/office/drawing/2014/main" id="{0998CE62-A84F-318D-8719-F05FCEC768C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651880" y="1600774"/>
                  <a:ext cx="0" cy="1290067"/>
                </a:xfrm>
                <a:prstGeom prst="straightConnector1">
                  <a:avLst/>
                </a:prstGeom>
                <a:ln w="10160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" name="Straight Arrow Connector 6">
                  <a:extLst>
                    <a:ext uri="{FF2B5EF4-FFF2-40B4-BE49-F238E27FC236}">
                      <a16:creationId xmlns:a16="http://schemas.microsoft.com/office/drawing/2014/main" id="{E261BFE4-FF81-2AB6-59DA-AF2F9D68649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520468" y="3597160"/>
                  <a:ext cx="0" cy="1290067"/>
                </a:xfrm>
                <a:prstGeom prst="straightConnector1">
                  <a:avLst/>
                </a:prstGeom>
                <a:ln w="101600">
                  <a:solidFill>
                    <a:srgbClr val="FF0000"/>
                  </a:solidFill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" name="Straight Arrow Connector 7">
                  <a:extLst>
                    <a:ext uri="{FF2B5EF4-FFF2-40B4-BE49-F238E27FC236}">
                      <a16:creationId xmlns:a16="http://schemas.microsoft.com/office/drawing/2014/main" id="{DE7B652A-BEB7-39FD-98C3-ACEFD84E34B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238392" y="3356431"/>
                  <a:ext cx="0" cy="842221"/>
                </a:xfrm>
                <a:prstGeom prst="straightConnector1">
                  <a:avLst/>
                </a:prstGeom>
                <a:ln w="101600">
                  <a:solidFill>
                    <a:srgbClr val="FF0000"/>
                  </a:solidFill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" name="Straight Arrow Connector 8">
                  <a:extLst>
                    <a:ext uri="{FF2B5EF4-FFF2-40B4-BE49-F238E27FC236}">
                      <a16:creationId xmlns:a16="http://schemas.microsoft.com/office/drawing/2014/main" id="{8FC6F5AD-699F-3C91-FE02-7AC271886AC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431110" y="1882327"/>
                  <a:ext cx="0" cy="842221"/>
                </a:xfrm>
                <a:prstGeom prst="straightConnector1">
                  <a:avLst/>
                </a:prstGeom>
                <a:ln w="101600">
                  <a:solidFill>
                    <a:srgbClr val="FF0000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" name="Straight Arrow Connector 9">
                  <a:extLst>
                    <a:ext uri="{FF2B5EF4-FFF2-40B4-BE49-F238E27FC236}">
                      <a16:creationId xmlns:a16="http://schemas.microsoft.com/office/drawing/2014/main" id="{12FC6035-4AED-A2CB-0FF8-6DB5DD342DF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878856" y="2241494"/>
                  <a:ext cx="0" cy="842221"/>
                </a:xfrm>
                <a:prstGeom prst="straightConnector1">
                  <a:avLst/>
                </a:prstGeom>
                <a:ln w="101600">
                  <a:solidFill>
                    <a:srgbClr val="FF0000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" name="Oval 10">
                  <a:extLst>
                    <a:ext uri="{FF2B5EF4-FFF2-40B4-BE49-F238E27FC236}">
                      <a16:creationId xmlns:a16="http://schemas.microsoft.com/office/drawing/2014/main" id="{FB13D0C3-AE12-996A-A4B0-C526291FDEF3}"/>
                    </a:ext>
                  </a:extLst>
                </p:cNvPr>
                <p:cNvSpPr/>
                <p:nvPr/>
              </p:nvSpPr>
              <p:spPr>
                <a:xfrm>
                  <a:off x="2954606" y="3126323"/>
                  <a:ext cx="185226" cy="185226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12" name="Oval 11">
                  <a:extLst>
                    <a:ext uri="{FF2B5EF4-FFF2-40B4-BE49-F238E27FC236}">
                      <a16:creationId xmlns:a16="http://schemas.microsoft.com/office/drawing/2014/main" id="{ED34D6DB-D020-C46C-12D1-92759DC22AF4}"/>
                    </a:ext>
                  </a:extLst>
                </p:cNvPr>
                <p:cNvSpPr/>
                <p:nvPr/>
              </p:nvSpPr>
              <p:spPr>
                <a:xfrm>
                  <a:off x="2180702" y="2477378"/>
                  <a:ext cx="185226" cy="185226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cxnSp>
              <p:nvCxnSpPr>
                <p:cNvPr id="13" name="Straight Arrow Connector 12">
                  <a:extLst>
                    <a:ext uri="{FF2B5EF4-FFF2-40B4-BE49-F238E27FC236}">
                      <a16:creationId xmlns:a16="http://schemas.microsoft.com/office/drawing/2014/main" id="{9090295E-8090-69FC-1B10-A263ACC6275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817512" y="3821082"/>
                  <a:ext cx="0" cy="842221"/>
                </a:xfrm>
                <a:prstGeom prst="straightConnector1">
                  <a:avLst/>
                </a:prstGeom>
                <a:ln w="101600">
                  <a:solidFill>
                    <a:srgbClr val="FF0000"/>
                  </a:solidFill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AE2495CA-F06C-F8E8-EBBE-28C6D7DE17A1}"/>
                  </a:ext>
                </a:extLst>
              </p:cNvPr>
              <p:cNvGrpSpPr/>
              <p:nvPr/>
            </p:nvGrpSpPr>
            <p:grpSpPr>
              <a:xfrm>
                <a:off x="3903407" y="2846402"/>
                <a:ext cx="1963819" cy="3943035"/>
                <a:chOff x="2180702" y="1600774"/>
                <a:chExt cx="1636810" cy="3286453"/>
              </a:xfrm>
            </p:grpSpPr>
            <p:cxnSp>
              <p:nvCxnSpPr>
                <p:cNvPr id="15" name="Straight Arrow Connector 14">
                  <a:extLst>
                    <a:ext uri="{FF2B5EF4-FFF2-40B4-BE49-F238E27FC236}">
                      <a16:creationId xmlns:a16="http://schemas.microsoft.com/office/drawing/2014/main" id="{6466A846-A6F3-2BBE-5589-13330825451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651880" y="1600774"/>
                  <a:ext cx="0" cy="1290067"/>
                </a:xfrm>
                <a:prstGeom prst="straightConnector1">
                  <a:avLst/>
                </a:prstGeom>
                <a:ln w="10160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Straight Arrow Connector 15">
                  <a:extLst>
                    <a:ext uri="{FF2B5EF4-FFF2-40B4-BE49-F238E27FC236}">
                      <a16:creationId xmlns:a16="http://schemas.microsoft.com/office/drawing/2014/main" id="{A07571A9-B436-60DE-7383-6375B428C2C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520468" y="3597160"/>
                  <a:ext cx="0" cy="1290067"/>
                </a:xfrm>
                <a:prstGeom prst="straightConnector1">
                  <a:avLst/>
                </a:prstGeom>
                <a:ln w="101600">
                  <a:solidFill>
                    <a:srgbClr val="FF0000"/>
                  </a:solidFill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Straight Arrow Connector 16">
                  <a:extLst>
                    <a:ext uri="{FF2B5EF4-FFF2-40B4-BE49-F238E27FC236}">
                      <a16:creationId xmlns:a16="http://schemas.microsoft.com/office/drawing/2014/main" id="{FAE4FEDF-04AB-BB0F-B12C-26C1BE4C94E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238392" y="3356431"/>
                  <a:ext cx="0" cy="842221"/>
                </a:xfrm>
                <a:prstGeom prst="straightConnector1">
                  <a:avLst/>
                </a:prstGeom>
                <a:ln w="101600">
                  <a:solidFill>
                    <a:srgbClr val="FF0000"/>
                  </a:solidFill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Straight Arrow Connector 17">
                  <a:extLst>
                    <a:ext uri="{FF2B5EF4-FFF2-40B4-BE49-F238E27FC236}">
                      <a16:creationId xmlns:a16="http://schemas.microsoft.com/office/drawing/2014/main" id="{C9C7B61A-86F5-9A39-E01D-F59D2419A2A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431110" y="1882327"/>
                  <a:ext cx="0" cy="842221"/>
                </a:xfrm>
                <a:prstGeom prst="straightConnector1">
                  <a:avLst/>
                </a:prstGeom>
                <a:ln w="101600">
                  <a:solidFill>
                    <a:srgbClr val="FF0000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Straight Arrow Connector 18">
                  <a:extLst>
                    <a:ext uri="{FF2B5EF4-FFF2-40B4-BE49-F238E27FC236}">
                      <a16:creationId xmlns:a16="http://schemas.microsoft.com/office/drawing/2014/main" id="{20EFA410-A092-3E7E-2C37-C00D0D1C892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878856" y="2241494"/>
                  <a:ext cx="0" cy="842221"/>
                </a:xfrm>
                <a:prstGeom prst="straightConnector1">
                  <a:avLst/>
                </a:prstGeom>
                <a:ln w="101600">
                  <a:solidFill>
                    <a:srgbClr val="FF0000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" name="Oval 19">
                  <a:extLst>
                    <a:ext uri="{FF2B5EF4-FFF2-40B4-BE49-F238E27FC236}">
                      <a16:creationId xmlns:a16="http://schemas.microsoft.com/office/drawing/2014/main" id="{356F8073-24C7-5B5C-1927-190832A2169B}"/>
                    </a:ext>
                  </a:extLst>
                </p:cNvPr>
                <p:cNvSpPr/>
                <p:nvPr/>
              </p:nvSpPr>
              <p:spPr>
                <a:xfrm>
                  <a:off x="2954606" y="3126323"/>
                  <a:ext cx="185226" cy="185226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21" name="Oval 20">
                  <a:extLst>
                    <a:ext uri="{FF2B5EF4-FFF2-40B4-BE49-F238E27FC236}">
                      <a16:creationId xmlns:a16="http://schemas.microsoft.com/office/drawing/2014/main" id="{B9B0F420-CCCF-F02B-BA35-0A1DA8DE337C}"/>
                    </a:ext>
                  </a:extLst>
                </p:cNvPr>
                <p:cNvSpPr/>
                <p:nvPr/>
              </p:nvSpPr>
              <p:spPr>
                <a:xfrm>
                  <a:off x="2180702" y="2477378"/>
                  <a:ext cx="185226" cy="185226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cxnSp>
              <p:nvCxnSpPr>
                <p:cNvPr id="22" name="Straight Arrow Connector 21">
                  <a:extLst>
                    <a:ext uri="{FF2B5EF4-FFF2-40B4-BE49-F238E27FC236}">
                      <a16:creationId xmlns:a16="http://schemas.microsoft.com/office/drawing/2014/main" id="{DB3AC5CB-55CF-1D39-F2E2-01D414EC38E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817512" y="3821082"/>
                  <a:ext cx="0" cy="842221"/>
                </a:xfrm>
                <a:prstGeom prst="straightConnector1">
                  <a:avLst/>
                </a:prstGeom>
                <a:ln w="101600">
                  <a:solidFill>
                    <a:srgbClr val="FF0000"/>
                  </a:solidFill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8D76EC60-38F5-63B9-A155-8FA9E1AE7B4D}"/>
                </a:ext>
              </a:extLst>
            </p:cNvPr>
            <p:cNvGrpSpPr/>
            <p:nvPr/>
          </p:nvGrpSpPr>
          <p:grpSpPr>
            <a:xfrm>
              <a:off x="12553944" y="2479667"/>
              <a:ext cx="3732935" cy="3076766"/>
              <a:chOff x="1835154" y="2209299"/>
              <a:chExt cx="3732935" cy="3076766"/>
            </a:xfrm>
            <a:solidFill>
              <a:srgbClr val="0070C0"/>
            </a:solidFill>
          </p:grpSpPr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F97F2110-BD4D-FA0D-FE75-F6F4610011DD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V="1">
                <a:off x="2900996" y="1926287"/>
                <a:ext cx="0" cy="1290067"/>
              </a:xfrm>
              <a:prstGeom prst="straightConnector1">
                <a:avLst/>
              </a:prstGeom>
              <a:grpFill/>
              <a:ln w="10160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AA3D2A58-1C55-E8DE-A5A8-AB812D3021F5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V="1">
                <a:off x="2579889" y="2726066"/>
                <a:ext cx="0" cy="1290067"/>
              </a:xfrm>
              <a:prstGeom prst="straightConnector1">
                <a:avLst/>
              </a:prstGeom>
              <a:grpFill/>
              <a:ln w="101600">
                <a:solidFill>
                  <a:srgbClr val="0070C0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4590084F-375C-F07A-9743-F0D796388EB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285174" y="3129917"/>
                <a:ext cx="658654" cy="1"/>
              </a:xfrm>
              <a:prstGeom prst="straightConnector1">
                <a:avLst/>
              </a:prstGeom>
              <a:grpFill/>
              <a:ln w="101600">
                <a:solidFill>
                  <a:srgbClr val="0070C0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46712C0B-D798-754A-10C0-D5198887F6A1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V="1">
                <a:off x="2455998" y="1987885"/>
                <a:ext cx="0" cy="842221"/>
              </a:xfrm>
              <a:prstGeom prst="straightConnector1">
                <a:avLst/>
              </a:prstGeom>
              <a:grpFill/>
              <a:ln w="101600">
                <a:solidFill>
                  <a:srgbClr val="0070C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02ED2EA5-125F-937C-AC73-ACF2E4B9A406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V="1">
                <a:off x="2903823" y="2343010"/>
                <a:ext cx="0" cy="842221"/>
              </a:xfrm>
              <a:prstGeom prst="straightConnector1">
                <a:avLst/>
              </a:prstGeom>
              <a:grpFill/>
              <a:ln w="101600">
                <a:solidFill>
                  <a:srgbClr val="0070C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5ED9B590-23DC-DAA7-35AD-2790276E62D1}"/>
                  </a:ext>
                </a:extLst>
              </p:cNvPr>
              <p:cNvSpPr/>
              <p:nvPr/>
            </p:nvSpPr>
            <p:spPr>
              <a:xfrm rot="5400000">
                <a:off x="2613081" y="2856291"/>
                <a:ext cx="185226" cy="185226"/>
              </a:xfrm>
              <a:prstGeom prst="ellipse">
                <a:avLst/>
              </a:prstGeom>
              <a:grp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65497FBD-698D-F4F0-BD0A-2723712220C3}"/>
                  </a:ext>
                </a:extLst>
              </p:cNvPr>
              <p:cNvSpPr/>
              <p:nvPr/>
            </p:nvSpPr>
            <p:spPr>
              <a:xfrm rot="5400000">
                <a:off x="1835154" y="2209299"/>
                <a:ext cx="185226" cy="185226"/>
              </a:xfrm>
              <a:prstGeom prst="ellipse">
                <a:avLst/>
              </a:prstGeom>
              <a:grp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51223F0D-FA35-209A-954B-8FE53FB7BBA1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V="1">
                <a:off x="3103206" y="3175212"/>
                <a:ext cx="0" cy="842221"/>
              </a:xfrm>
              <a:prstGeom prst="straightConnector1">
                <a:avLst/>
              </a:prstGeom>
              <a:grpFill/>
              <a:ln w="101600">
                <a:solidFill>
                  <a:srgbClr val="0070C0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Arrow Connector 34">
                <a:extLst>
                  <a:ext uri="{FF2B5EF4-FFF2-40B4-BE49-F238E27FC236}">
                    <a16:creationId xmlns:a16="http://schemas.microsoft.com/office/drawing/2014/main" id="{26FA138A-93C6-DF2D-E5A0-80F6F322CA7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64572" y="4082503"/>
                <a:ext cx="1297312" cy="0"/>
              </a:xfrm>
              <a:prstGeom prst="straightConnector1">
                <a:avLst/>
              </a:prstGeom>
              <a:grpFill/>
              <a:ln w="10160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Arrow Connector 35">
                <a:extLst>
                  <a:ext uri="{FF2B5EF4-FFF2-40B4-BE49-F238E27FC236}">
                    <a16:creationId xmlns:a16="http://schemas.microsoft.com/office/drawing/2014/main" id="{0045A7BD-45DE-7728-936A-7D706DDB635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25708" y="5016093"/>
                <a:ext cx="1593176" cy="0"/>
              </a:xfrm>
              <a:prstGeom prst="straightConnector1">
                <a:avLst/>
              </a:prstGeom>
              <a:grpFill/>
              <a:ln w="101600">
                <a:solidFill>
                  <a:srgbClr val="0070C0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D0798EDA-5C5D-352E-4DBA-A6411DCC3A39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V="1">
                <a:off x="4371955" y="4224094"/>
                <a:ext cx="0" cy="1010484"/>
              </a:xfrm>
              <a:prstGeom prst="straightConnector1">
                <a:avLst/>
              </a:prstGeom>
              <a:grpFill/>
              <a:ln w="101600">
                <a:solidFill>
                  <a:srgbClr val="0070C0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066DADC7-1C9C-2F31-5218-9E52DFBA54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11577" y="3878243"/>
                <a:ext cx="879901" cy="0"/>
              </a:xfrm>
              <a:prstGeom prst="straightConnector1">
                <a:avLst/>
              </a:prstGeom>
              <a:grpFill/>
              <a:ln w="101600">
                <a:solidFill>
                  <a:srgbClr val="0070C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7BD98656-96D9-8013-5B3C-2B6645711D0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41636" y="4304692"/>
                <a:ext cx="792974" cy="0"/>
              </a:xfrm>
              <a:prstGeom prst="straightConnector1">
                <a:avLst/>
              </a:prstGeom>
              <a:grpFill/>
              <a:ln w="101600">
                <a:solidFill>
                  <a:srgbClr val="0070C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9302E4A6-D72F-B20F-E1B7-34083DBAE10E}"/>
                  </a:ext>
                </a:extLst>
              </p:cNvPr>
              <p:cNvSpPr/>
              <p:nvPr/>
            </p:nvSpPr>
            <p:spPr>
              <a:xfrm rot="5400000">
                <a:off x="4487175" y="4412588"/>
                <a:ext cx="222231" cy="222231"/>
              </a:xfrm>
              <a:prstGeom prst="ellipse">
                <a:avLst/>
              </a:prstGeom>
              <a:grp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260D7647-E17E-5C93-CF03-846E04DE2FBD}"/>
                  </a:ext>
                </a:extLst>
              </p:cNvPr>
              <p:cNvSpPr/>
              <p:nvPr/>
            </p:nvSpPr>
            <p:spPr>
              <a:xfrm rot="5400000">
                <a:off x="3554429" y="3622942"/>
                <a:ext cx="222231" cy="222231"/>
              </a:xfrm>
              <a:prstGeom prst="ellipse">
                <a:avLst/>
              </a:prstGeom>
              <a:grp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cxnSp>
            <p:nvCxnSpPr>
              <p:cNvPr id="43" name="Straight Arrow Connector 42">
                <a:extLst>
                  <a:ext uri="{FF2B5EF4-FFF2-40B4-BE49-F238E27FC236}">
                    <a16:creationId xmlns:a16="http://schemas.microsoft.com/office/drawing/2014/main" id="{E6F08901-9D98-ACD0-5722-44BF80A8155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10035" y="5286065"/>
                <a:ext cx="1058054" cy="0"/>
              </a:xfrm>
              <a:prstGeom prst="straightConnector1">
                <a:avLst/>
              </a:prstGeom>
              <a:grpFill/>
              <a:ln w="101600">
                <a:solidFill>
                  <a:srgbClr val="0070C0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9770A115-A879-FC41-5A30-AA6CFBBAE1E2}"/>
                </a:ext>
              </a:extLst>
            </p:cNvPr>
            <p:cNvSpPr/>
            <p:nvPr/>
          </p:nvSpPr>
          <p:spPr>
            <a:xfrm>
              <a:off x="12633837" y="1589658"/>
              <a:ext cx="3810000" cy="5215500"/>
            </a:xfrm>
            <a:custGeom>
              <a:avLst/>
              <a:gdLst>
                <a:gd name="connsiteX0" fmla="*/ 0 w 3810000"/>
                <a:gd name="connsiteY0" fmla="*/ 1001142 h 5215500"/>
                <a:gd name="connsiteX1" fmla="*/ 161925 w 3810000"/>
                <a:gd name="connsiteY1" fmla="*/ 315342 h 5215500"/>
                <a:gd name="connsiteX2" fmla="*/ 390525 w 3810000"/>
                <a:gd name="connsiteY2" fmla="*/ 10542 h 5215500"/>
                <a:gd name="connsiteX3" fmla="*/ 619125 w 3810000"/>
                <a:gd name="connsiteY3" fmla="*/ 667767 h 5215500"/>
                <a:gd name="connsiteX4" fmla="*/ 790575 w 3810000"/>
                <a:gd name="connsiteY4" fmla="*/ 1629792 h 5215500"/>
                <a:gd name="connsiteX5" fmla="*/ 971550 w 3810000"/>
                <a:gd name="connsiteY5" fmla="*/ 2591817 h 5215500"/>
                <a:gd name="connsiteX6" fmla="*/ 1238250 w 3810000"/>
                <a:gd name="connsiteY6" fmla="*/ 3296667 h 5215500"/>
                <a:gd name="connsiteX7" fmla="*/ 1562100 w 3810000"/>
                <a:gd name="connsiteY7" fmla="*/ 3077592 h 5215500"/>
                <a:gd name="connsiteX8" fmla="*/ 1752600 w 3810000"/>
                <a:gd name="connsiteY8" fmla="*/ 2420367 h 5215500"/>
                <a:gd name="connsiteX9" fmla="*/ 1943100 w 3810000"/>
                <a:gd name="connsiteY9" fmla="*/ 1610742 h 5215500"/>
                <a:gd name="connsiteX10" fmla="*/ 2200275 w 3810000"/>
                <a:gd name="connsiteY10" fmla="*/ 1267842 h 5215500"/>
                <a:gd name="connsiteX11" fmla="*/ 2476500 w 3810000"/>
                <a:gd name="connsiteY11" fmla="*/ 2039367 h 5215500"/>
                <a:gd name="connsiteX12" fmla="*/ 2705100 w 3810000"/>
                <a:gd name="connsiteY12" fmla="*/ 3191892 h 5215500"/>
                <a:gd name="connsiteX13" fmla="*/ 2905125 w 3810000"/>
                <a:gd name="connsiteY13" fmla="*/ 4363467 h 5215500"/>
                <a:gd name="connsiteX14" fmla="*/ 3257550 w 3810000"/>
                <a:gd name="connsiteY14" fmla="*/ 5192142 h 5215500"/>
                <a:gd name="connsiteX15" fmla="*/ 3609975 w 3810000"/>
                <a:gd name="connsiteY15" fmla="*/ 4915917 h 5215500"/>
                <a:gd name="connsiteX16" fmla="*/ 3810000 w 3810000"/>
                <a:gd name="connsiteY16" fmla="*/ 4172967 h 5215500"/>
                <a:gd name="connsiteX17" fmla="*/ 3810000 w 3810000"/>
                <a:gd name="connsiteY17" fmla="*/ 4172967 h 5215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810000" h="5215500">
                  <a:moveTo>
                    <a:pt x="0" y="1001142"/>
                  </a:moveTo>
                  <a:cubicBezTo>
                    <a:pt x="48419" y="740792"/>
                    <a:pt x="96838" y="480442"/>
                    <a:pt x="161925" y="315342"/>
                  </a:cubicBezTo>
                  <a:cubicBezTo>
                    <a:pt x="227013" y="150242"/>
                    <a:pt x="314325" y="-48195"/>
                    <a:pt x="390525" y="10542"/>
                  </a:cubicBezTo>
                  <a:cubicBezTo>
                    <a:pt x="466725" y="69279"/>
                    <a:pt x="552450" y="397892"/>
                    <a:pt x="619125" y="667767"/>
                  </a:cubicBezTo>
                  <a:cubicBezTo>
                    <a:pt x="685800" y="937642"/>
                    <a:pt x="731838" y="1309117"/>
                    <a:pt x="790575" y="1629792"/>
                  </a:cubicBezTo>
                  <a:cubicBezTo>
                    <a:pt x="849313" y="1950467"/>
                    <a:pt x="896937" y="2314004"/>
                    <a:pt x="971550" y="2591817"/>
                  </a:cubicBezTo>
                  <a:cubicBezTo>
                    <a:pt x="1046163" y="2869630"/>
                    <a:pt x="1139825" y="3215705"/>
                    <a:pt x="1238250" y="3296667"/>
                  </a:cubicBezTo>
                  <a:cubicBezTo>
                    <a:pt x="1336675" y="3377629"/>
                    <a:pt x="1476375" y="3223642"/>
                    <a:pt x="1562100" y="3077592"/>
                  </a:cubicBezTo>
                  <a:cubicBezTo>
                    <a:pt x="1647825" y="2931542"/>
                    <a:pt x="1689100" y="2664842"/>
                    <a:pt x="1752600" y="2420367"/>
                  </a:cubicBezTo>
                  <a:cubicBezTo>
                    <a:pt x="1816100" y="2175892"/>
                    <a:pt x="1868488" y="1802829"/>
                    <a:pt x="1943100" y="1610742"/>
                  </a:cubicBezTo>
                  <a:cubicBezTo>
                    <a:pt x="2017712" y="1418655"/>
                    <a:pt x="2111375" y="1196405"/>
                    <a:pt x="2200275" y="1267842"/>
                  </a:cubicBezTo>
                  <a:cubicBezTo>
                    <a:pt x="2289175" y="1339280"/>
                    <a:pt x="2392363" y="1718692"/>
                    <a:pt x="2476500" y="2039367"/>
                  </a:cubicBezTo>
                  <a:cubicBezTo>
                    <a:pt x="2560637" y="2360042"/>
                    <a:pt x="2633663" y="2804542"/>
                    <a:pt x="2705100" y="3191892"/>
                  </a:cubicBezTo>
                  <a:cubicBezTo>
                    <a:pt x="2776538" y="3579242"/>
                    <a:pt x="2813050" y="4030092"/>
                    <a:pt x="2905125" y="4363467"/>
                  </a:cubicBezTo>
                  <a:cubicBezTo>
                    <a:pt x="2997200" y="4696842"/>
                    <a:pt x="3140075" y="5100067"/>
                    <a:pt x="3257550" y="5192142"/>
                  </a:cubicBezTo>
                  <a:cubicBezTo>
                    <a:pt x="3375025" y="5284217"/>
                    <a:pt x="3517900" y="5085779"/>
                    <a:pt x="3609975" y="4915917"/>
                  </a:cubicBezTo>
                  <a:cubicBezTo>
                    <a:pt x="3702050" y="4746055"/>
                    <a:pt x="3810000" y="4172967"/>
                    <a:pt x="3810000" y="4172967"/>
                  </a:cubicBezTo>
                  <a:lnTo>
                    <a:pt x="3810000" y="4172967"/>
                  </a:lnTo>
                </a:path>
              </a:pathLst>
            </a:custGeom>
            <a:solidFill>
              <a:srgbClr val="FF0000">
                <a:alpha val="25000"/>
              </a:srgbClr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AE2C9AC6-5F86-741B-3AAF-B864AA5EB8CF}"/>
                </a:ext>
              </a:extLst>
            </p:cNvPr>
            <p:cNvSpPr/>
            <p:nvPr/>
          </p:nvSpPr>
          <p:spPr>
            <a:xfrm>
              <a:off x="12643362" y="2581275"/>
              <a:ext cx="3810000" cy="3181350"/>
            </a:xfrm>
            <a:custGeom>
              <a:avLst/>
              <a:gdLst>
                <a:gd name="connsiteX0" fmla="*/ 0 w 3810000"/>
                <a:gd name="connsiteY0" fmla="*/ 0 h 3181350"/>
                <a:gd name="connsiteX1" fmla="*/ 942975 w 3810000"/>
                <a:gd name="connsiteY1" fmla="*/ 104775 h 3181350"/>
                <a:gd name="connsiteX2" fmla="*/ 1619250 w 3810000"/>
                <a:gd name="connsiteY2" fmla="*/ 247650 h 3181350"/>
                <a:gd name="connsiteX3" fmla="*/ 1390650 w 3810000"/>
                <a:gd name="connsiteY3" fmla="*/ 457200 h 3181350"/>
                <a:gd name="connsiteX4" fmla="*/ 781050 w 3810000"/>
                <a:gd name="connsiteY4" fmla="*/ 647700 h 3181350"/>
                <a:gd name="connsiteX5" fmla="*/ 381000 w 3810000"/>
                <a:gd name="connsiteY5" fmla="*/ 819150 h 3181350"/>
                <a:gd name="connsiteX6" fmla="*/ 28575 w 3810000"/>
                <a:gd name="connsiteY6" fmla="*/ 1057275 h 3181350"/>
                <a:gd name="connsiteX7" fmla="*/ 781050 w 3810000"/>
                <a:gd name="connsiteY7" fmla="*/ 1285875 h 3181350"/>
                <a:gd name="connsiteX8" fmla="*/ 1752600 w 3810000"/>
                <a:gd name="connsiteY8" fmla="*/ 1428750 h 3181350"/>
                <a:gd name="connsiteX9" fmla="*/ 2771775 w 3810000"/>
                <a:gd name="connsiteY9" fmla="*/ 1571625 h 3181350"/>
                <a:gd name="connsiteX10" fmla="*/ 3448050 w 3810000"/>
                <a:gd name="connsiteY10" fmla="*/ 1771650 h 3181350"/>
                <a:gd name="connsiteX11" fmla="*/ 3200400 w 3810000"/>
                <a:gd name="connsiteY11" fmla="*/ 1990725 h 3181350"/>
                <a:gd name="connsiteX12" fmla="*/ 2676525 w 3810000"/>
                <a:gd name="connsiteY12" fmla="*/ 2209800 h 3181350"/>
                <a:gd name="connsiteX13" fmla="*/ 1952625 w 3810000"/>
                <a:gd name="connsiteY13" fmla="*/ 2419350 h 3181350"/>
                <a:gd name="connsiteX14" fmla="*/ 1695450 w 3810000"/>
                <a:gd name="connsiteY14" fmla="*/ 2705100 h 3181350"/>
                <a:gd name="connsiteX15" fmla="*/ 2609850 w 3810000"/>
                <a:gd name="connsiteY15" fmla="*/ 2981325 h 3181350"/>
                <a:gd name="connsiteX16" fmla="*/ 3810000 w 3810000"/>
                <a:gd name="connsiteY16" fmla="*/ 3181350 h 3181350"/>
                <a:gd name="connsiteX0" fmla="*/ 0 w 3810000"/>
                <a:gd name="connsiteY0" fmla="*/ 0 h 3181350"/>
                <a:gd name="connsiteX1" fmla="*/ 942975 w 3810000"/>
                <a:gd name="connsiteY1" fmla="*/ 104775 h 3181350"/>
                <a:gd name="connsiteX2" fmla="*/ 1619250 w 3810000"/>
                <a:gd name="connsiteY2" fmla="*/ 247650 h 3181350"/>
                <a:gd name="connsiteX3" fmla="*/ 1390650 w 3810000"/>
                <a:gd name="connsiteY3" fmla="*/ 457200 h 3181350"/>
                <a:gd name="connsiteX4" fmla="*/ 781050 w 3810000"/>
                <a:gd name="connsiteY4" fmla="*/ 647700 h 3181350"/>
                <a:gd name="connsiteX5" fmla="*/ 361950 w 3810000"/>
                <a:gd name="connsiteY5" fmla="*/ 795337 h 3181350"/>
                <a:gd name="connsiteX6" fmla="*/ 28575 w 3810000"/>
                <a:gd name="connsiteY6" fmla="*/ 1057275 h 3181350"/>
                <a:gd name="connsiteX7" fmla="*/ 781050 w 3810000"/>
                <a:gd name="connsiteY7" fmla="*/ 1285875 h 3181350"/>
                <a:gd name="connsiteX8" fmla="*/ 1752600 w 3810000"/>
                <a:gd name="connsiteY8" fmla="*/ 1428750 h 3181350"/>
                <a:gd name="connsiteX9" fmla="*/ 2771775 w 3810000"/>
                <a:gd name="connsiteY9" fmla="*/ 1571625 h 3181350"/>
                <a:gd name="connsiteX10" fmla="*/ 3448050 w 3810000"/>
                <a:gd name="connsiteY10" fmla="*/ 1771650 h 3181350"/>
                <a:gd name="connsiteX11" fmla="*/ 3200400 w 3810000"/>
                <a:gd name="connsiteY11" fmla="*/ 1990725 h 3181350"/>
                <a:gd name="connsiteX12" fmla="*/ 2676525 w 3810000"/>
                <a:gd name="connsiteY12" fmla="*/ 2209800 h 3181350"/>
                <a:gd name="connsiteX13" fmla="*/ 1952625 w 3810000"/>
                <a:gd name="connsiteY13" fmla="*/ 2419350 h 3181350"/>
                <a:gd name="connsiteX14" fmla="*/ 1695450 w 3810000"/>
                <a:gd name="connsiteY14" fmla="*/ 2705100 h 3181350"/>
                <a:gd name="connsiteX15" fmla="*/ 2609850 w 3810000"/>
                <a:gd name="connsiteY15" fmla="*/ 2981325 h 3181350"/>
                <a:gd name="connsiteX16" fmla="*/ 3810000 w 3810000"/>
                <a:gd name="connsiteY16" fmla="*/ 3181350 h 3181350"/>
                <a:gd name="connsiteX0" fmla="*/ 0 w 3810000"/>
                <a:gd name="connsiteY0" fmla="*/ 0 h 3181350"/>
                <a:gd name="connsiteX1" fmla="*/ 942975 w 3810000"/>
                <a:gd name="connsiteY1" fmla="*/ 104775 h 3181350"/>
                <a:gd name="connsiteX2" fmla="*/ 1619250 w 3810000"/>
                <a:gd name="connsiteY2" fmla="*/ 247650 h 3181350"/>
                <a:gd name="connsiteX3" fmla="*/ 1390650 w 3810000"/>
                <a:gd name="connsiteY3" fmla="*/ 457200 h 3181350"/>
                <a:gd name="connsiteX4" fmla="*/ 781050 w 3810000"/>
                <a:gd name="connsiteY4" fmla="*/ 647700 h 3181350"/>
                <a:gd name="connsiteX5" fmla="*/ 361950 w 3810000"/>
                <a:gd name="connsiteY5" fmla="*/ 795337 h 3181350"/>
                <a:gd name="connsiteX6" fmla="*/ 28575 w 3810000"/>
                <a:gd name="connsiteY6" fmla="*/ 1057275 h 3181350"/>
                <a:gd name="connsiteX7" fmla="*/ 781050 w 3810000"/>
                <a:gd name="connsiteY7" fmla="*/ 1285875 h 3181350"/>
                <a:gd name="connsiteX8" fmla="*/ 1752600 w 3810000"/>
                <a:gd name="connsiteY8" fmla="*/ 1428750 h 3181350"/>
                <a:gd name="connsiteX9" fmla="*/ 2771775 w 3810000"/>
                <a:gd name="connsiteY9" fmla="*/ 1571625 h 3181350"/>
                <a:gd name="connsiteX10" fmla="*/ 3448050 w 3810000"/>
                <a:gd name="connsiteY10" fmla="*/ 1771650 h 3181350"/>
                <a:gd name="connsiteX11" fmla="*/ 3200400 w 3810000"/>
                <a:gd name="connsiteY11" fmla="*/ 1990725 h 3181350"/>
                <a:gd name="connsiteX12" fmla="*/ 2676525 w 3810000"/>
                <a:gd name="connsiteY12" fmla="*/ 2209800 h 3181350"/>
                <a:gd name="connsiteX13" fmla="*/ 1952625 w 3810000"/>
                <a:gd name="connsiteY13" fmla="*/ 2419350 h 3181350"/>
                <a:gd name="connsiteX14" fmla="*/ 1695450 w 3810000"/>
                <a:gd name="connsiteY14" fmla="*/ 2705100 h 3181350"/>
                <a:gd name="connsiteX15" fmla="*/ 2609850 w 3810000"/>
                <a:gd name="connsiteY15" fmla="*/ 2981325 h 3181350"/>
                <a:gd name="connsiteX16" fmla="*/ 3810000 w 3810000"/>
                <a:gd name="connsiteY16" fmla="*/ 3181350 h 318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10000" h="3181350">
                  <a:moveTo>
                    <a:pt x="0" y="0"/>
                  </a:moveTo>
                  <a:cubicBezTo>
                    <a:pt x="336550" y="31750"/>
                    <a:pt x="673100" y="63500"/>
                    <a:pt x="942975" y="104775"/>
                  </a:cubicBezTo>
                  <a:cubicBezTo>
                    <a:pt x="1212850" y="146050"/>
                    <a:pt x="1544638" y="188913"/>
                    <a:pt x="1619250" y="247650"/>
                  </a:cubicBezTo>
                  <a:cubicBezTo>
                    <a:pt x="1693863" y="306388"/>
                    <a:pt x="1530350" y="390525"/>
                    <a:pt x="1390650" y="457200"/>
                  </a:cubicBezTo>
                  <a:cubicBezTo>
                    <a:pt x="1250950" y="523875"/>
                    <a:pt x="952500" y="591344"/>
                    <a:pt x="781050" y="647700"/>
                  </a:cubicBezTo>
                  <a:cubicBezTo>
                    <a:pt x="609600" y="704056"/>
                    <a:pt x="492124" y="736600"/>
                    <a:pt x="361950" y="795337"/>
                  </a:cubicBezTo>
                  <a:cubicBezTo>
                    <a:pt x="231776" y="854074"/>
                    <a:pt x="-41275" y="975519"/>
                    <a:pt x="28575" y="1057275"/>
                  </a:cubicBezTo>
                  <a:cubicBezTo>
                    <a:pt x="98425" y="1139031"/>
                    <a:pt x="493713" y="1223963"/>
                    <a:pt x="781050" y="1285875"/>
                  </a:cubicBezTo>
                  <a:cubicBezTo>
                    <a:pt x="1068388" y="1347788"/>
                    <a:pt x="1752600" y="1428750"/>
                    <a:pt x="1752600" y="1428750"/>
                  </a:cubicBezTo>
                  <a:cubicBezTo>
                    <a:pt x="2084387" y="1476375"/>
                    <a:pt x="2489200" y="1514475"/>
                    <a:pt x="2771775" y="1571625"/>
                  </a:cubicBezTo>
                  <a:cubicBezTo>
                    <a:pt x="3054350" y="1628775"/>
                    <a:pt x="3376613" y="1701800"/>
                    <a:pt x="3448050" y="1771650"/>
                  </a:cubicBezTo>
                  <a:cubicBezTo>
                    <a:pt x="3519487" y="1841500"/>
                    <a:pt x="3328987" y="1917700"/>
                    <a:pt x="3200400" y="1990725"/>
                  </a:cubicBezTo>
                  <a:cubicBezTo>
                    <a:pt x="3071813" y="2063750"/>
                    <a:pt x="2884487" y="2138363"/>
                    <a:pt x="2676525" y="2209800"/>
                  </a:cubicBezTo>
                  <a:cubicBezTo>
                    <a:pt x="2468563" y="2281237"/>
                    <a:pt x="2116137" y="2336800"/>
                    <a:pt x="1952625" y="2419350"/>
                  </a:cubicBezTo>
                  <a:cubicBezTo>
                    <a:pt x="1789113" y="2501900"/>
                    <a:pt x="1585913" y="2611438"/>
                    <a:pt x="1695450" y="2705100"/>
                  </a:cubicBezTo>
                  <a:cubicBezTo>
                    <a:pt x="1804988" y="2798763"/>
                    <a:pt x="2257425" y="2901950"/>
                    <a:pt x="2609850" y="2981325"/>
                  </a:cubicBezTo>
                  <a:cubicBezTo>
                    <a:pt x="2962275" y="3060700"/>
                    <a:pt x="3386137" y="3121025"/>
                    <a:pt x="3810000" y="3181350"/>
                  </a:cubicBezTo>
                </a:path>
              </a:pathLst>
            </a:custGeom>
            <a:solidFill>
              <a:srgbClr val="0070C0">
                <a:alpha val="25000"/>
              </a:srgbClr>
            </a:solidFill>
            <a:ln w="381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37231945-F98E-98B6-1BCB-8F9341528D85}"/>
              </a:ext>
            </a:extLst>
          </p:cNvPr>
          <p:cNvCxnSpPr>
            <a:cxnSpLocks/>
          </p:cNvCxnSpPr>
          <p:nvPr/>
        </p:nvCxnSpPr>
        <p:spPr>
          <a:xfrm flipV="1">
            <a:off x="2900665" y="3363519"/>
            <a:ext cx="0" cy="1290067"/>
          </a:xfrm>
          <a:prstGeom prst="straightConnector1">
            <a:avLst/>
          </a:prstGeom>
          <a:ln w="1016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FD0A1D3C-EBC5-6669-6772-737BF272E0A6}"/>
              </a:ext>
            </a:extLst>
          </p:cNvPr>
          <p:cNvCxnSpPr>
            <a:cxnSpLocks/>
          </p:cNvCxnSpPr>
          <p:nvPr/>
        </p:nvCxnSpPr>
        <p:spPr>
          <a:xfrm flipV="1">
            <a:off x="2618589" y="3122790"/>
            <a:ext cx="0" cy="842221"/>
          </a:xfrm>
          <a:prstGeom prst="straightConnector1">
            <a:avLst/>
          </a:prstGeom>
          <a:ln w="1016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ACF7F692-852A-E14D-6978-15CEF7A921DE}"/>
              </a:ext>
            </a:extLst>
          </p:cNvPr>
          <p:cNvCxnSpPr>
            <a:cxnSpLocks/>
          </p:cNvCxnSpPr>
          <p:nvPr/>
        </p:nvCxnSpPr>
        <p:spPr>
          <a:xfrm flipV="1">
            <a:off x="3197709" y="3587441"/>
            <a:ext cx="0" cy="842221"/>
          </a:xfrm>
          <a:prstGeom prst="straightConnector1">
            <a:avLst/>
          </a:prstGeom>
          <a:ln w="1016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FB6C1754-C906-07E8-8E48-0DC279E16243}"/>
              </a:ext>
            </a:extLst>
          </p:cNvPr>
          <p:cNvCxnSpPr>
            <a:cxnSpLocks/>
          </p:cNvCxnSpPr>
          <p:nvPr/>
        </p:nvCxnSpPr>
        <p:spPr>
          <a:xfrm flipV="1">
            <a:off x="4891034" y="5007994"/>
            <a:ext cx="0" cy="1547802"/>
          </a:xfrm>
          <a:prstGeom prst="straightConnector1">
            <a:avLst/>
          </a:prstGeom>
          <a:ln w="1016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CFCD59BD-B70B-2614-C635-4427BBB87123}"/>
              </a:ext>
            </a:extLst>
          </p:cNvPr>
          <p:cNvCxnSpPr>
            <a:cxnSpLocks/>
          </p:cNvCxnSpPr>
          <p:nvPr/>
        </p:nvCxnSpPr>
        <p:spPr>
          <a:xfrm flipV="1">
            <a:off x="4552604" y="4719171"/>
            <a:ext cx="0" cy="1010484"/>
          </a:xfrm>
          <a:prstGeom prst="straightConnector1">
            <a:avLst/>
          </a:prstGeom>
          <a:ln w="1016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00793F76-4FCD-3BD9-29B2-0156EB92C365}"/>
              </a:ext>
            </a:extLst>
          </p:cNvPr>
          <p:cNvCxnSpPr>
            <a:cxnSpLocks/>
          </p:cNvCxnSpPr>
          <p:nvPr/>
        </p:nvCxnSpPr>
        <p:spPr>
          <a:xfrm flipV="1">
            <a:off x="5247423" y="5276652"/>
            <a:ext cx="0" cy="1010484"/>
          </a:xfrm>
          <a:prstGeom prst="straightConnector1">
            <a:avLst/>
          </a:prstGeom>
          <a:ln w="1016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E0BB40E1-C11D-BAD6-DE06-DD6CBF60C8CD}"/>
              </a:ext>
            </a:extLst>
          </p:cNvPr>
          <p:cNvCxnSpPr>
            <a:cxnSpLocks/>
          </p:cNvCxnSpPr>
          <p:nvPr/>
        </p:nvCxnSpPr>
        <p:spPr>
          <a:xfrm flipV="1">
            <a:off x="2032077" y="1367133"/>
            <a:ext cx="0" cy="1290067"/>
          </a:xfrm>
          <a:prstGeom prst="straightConnector1">
            <a:avLst/>
          </a:prstGeom>
          <a:ln w="1016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058E1B56-E905-4029-2ABD-4C45FA93AC40}"/>
              </a:ext>
            </a:extLst>
          </p:cNvPr>
          <p:cNvCxnSpPr>
            <a:cxnSpLocks/>
          </p:cNvCxnSpPr>
          <p:nvPr/>
        </p:nvCxnSpPr>
        <p:spPr>
          <a:xfrm flipV="1">
            <a:off x="1811307" y="1648686"/>
            <a:ext cx="0" cy="842221"/>
          </a:xfrm>
          <a:prstGeom prst="straightConnector1">
            <a:avLst/>
          </a:prstGeom>
          <a:ln w="1016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DF7EF7AD-E194-A8FC-7FA7-3120BA83EACF}"/>
              </a:ext>
            </a:extLst>
          </p:cNvPr>
          <p:cNvCxnSpPr>
            <a:cxnSpLocks/>
          </p:cNvCxnSpPr>
          <p:nvPr/>
        </p:nvCxnSpPr>
        <p:spPr>
          <a:xfrm flipV="1">
            <a:off x="2259053" y="2007853"/>
            <a:ext cx="0" cy="842221"/>
          </a:xfrm>
          <a:prstGeom prst="straightConnector1">
            <a:avLst/>
          </a:prstGeom>
          <a:ln w="1016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Oval 84">
            <a:extLst>
              <a:ext uri="{FF2B5EF4-FFF2-40B4-BE49-F238E27FC236}">
                <a16:creationId xmlns:a16="http://schemas.microsoft.com/office/drawing/2014/main" id="{DA2E6AD1-78D5-14AA-8658-3519265466C6}"/>
              </a:ext>
            </a:extLst>
          </p:cNvPr>
          <p:cNvSpPr/>
          <p:nvPr/>
        </p:nvSpPr>
        <p:spPr>
          <a:xfrm>
            <a:off x="2334803" y="2892682"/>
            <a:ext cx="185226" cy="18522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3EBE5BD7-CFF8-C3D9-5460-2987C166D19D}"/>
              </a:ext>
            </a:extLst>
          </p:cNvPr>
          <p:cNvSpPr/>
          <p:nvPr/>
        </p:nvSpPr>
        <p:spPr>
          <a:xfrm>
            <a:off x="1560899" y="2243737"/>
            <a:ext cx="185226" cy="18522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BE2BFC53-4303-29D3-12DC-07049E52B2FD}"/>
              </a:ext>
            </a:extLst>
          </p:cNvPr>
          <p:cNvCxnSpPr>
            <a:cxnSpLocks/>
          </p:cNvCxnSpPr>
          <p:nvPr/>
        </p:nvCxnSpPr>
        <p:spPr>
          <a:xfrm flipV="1">
            <a:off x="3848916" y="2612761"/>
            <a:ext cx="0" cy="1547802"/>
          </a:xfrm>
          <a:prstGeom prst="straightConnector1">
            <a:avLst/>
          </a:prstGeom>
          <a:ln w="1016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61B24228-B725-9FD0-C7C7-246805A06C21}"/>
              </a:ext>
            </a:extLst>
          </p:cNvPr>
          <p:cNvCxnSpPr>
            <a:cxnSpLocks/>
          </p:cNvCxnSpPr>
          <p:nvPr/>
        </p:nvCxnSpPr>
        <p:spPr>
          <a:xfrm flipV="1">
            <a:off x="3584040" y="2950564"/>
            <a:ext cx="0" cy="1010484"/>
          </a:xfrm>
          <a:prstGeom prst="straightConnector1">
            <a:avLst/>
          </a:prstGeom>
          <a:ln w="1016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79A11091-3481-AEAD-E51B-61105EC5B065}"/>
              </a:ext>
            </a:extLst>
          </p:cNvPr>
          <p:cNvCxnSpPr>
            <a:cxnSpLocks/>
          </p:cNvCxnSpPr>
          <p:nvPr/>
        </p:nvCxnSpPr>
        <p:spPr>
          <a:xfrm flipV="1">
            <a:off x="4121238" y="3381487"/>
            <a:ext cx="0" cy="1010484"/>
          </a:xfrm>
          <a:prstGeom prst="straightConnector1">
            <a:avLst/>
          </a:prstGeom>
          <a:ln w="1016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Oval 56">
            <a:extLst>
              <a:ext uri="{FF2B5EF4-FFF2-40B4-BE49-F238E27FC236}">
                <a16:creationId xmlns:a16="http://schemas.microsoft.com/office/drawing/2014/main" id="{E6999E35-44C0-ED88-2D8B-994F64099EAA}"/>
              </a:ext>
            </a:extLst>
          </p:cNvPr>
          <p:cNvSpPr/>
          <p:nvPr/>
        </p:nvSpPr>
        <p:spPr>
          <a:xfrm>
            <a:off x="4212122" y="4443091"/>
            <a:ext cx="222231" cy="22223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80AE2133-6EFF-BB1E-729B-8CF023CC319E}"/>
              </a:ext>
            </a:extLst>
          </p:cNvPr>
          <p:cNvSpPr/>
          <p:nvPr/>
        </p:nvSpPr>
        <p:spPr>
          <a:xfrm>
            <a:off x="3283604" y="3664497"/>
            <a:ext cx="222231" cy="22223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6" name="Freeform: Shape 145">
            <a:extLst>
              <a:ext uri="{FF2B5EF4-FFF2-40B4-BE49-F238E27FC236}">
                <a16:creationId xmlns:a16="http://schemas.microsoft.com/office/drawing/2014/main" id="{4C0F74F6-2971-DD60-C50E-D2D3203472A5}"/>
              </a:ext>
            </a:extLst>
          </p:cNvPr>
          <p:cNvSpPr/>
          <p:nvPr/>
        </p:nvSpPr>
        <p:spPr>
          <a:xfrm>
            <a:off x="1645210" y="1343377"/>
            <a:ext cx="3810000" cy="5215500"/>
          </a:xfrm>
          <a:custGeom>
            <a:avLst/>
            <a:gdLst>
              <a:gd name="connsiteX0" fmla="*/ 0 w 3810000"/>
              <a:gd name="connsiteY0" fmla="*/ 1001142 h 5215500"/>
              <a:gd name="connsiteX1" fmla="*/ 161925 w 3810000"/>
              <a:gd name="connsiteY1" fmla="*/ 315342 h 5215500"/>
              <a:gd name="connsiteX2" fmla="*/ 390525 w 3810000"/>
              <a:gd name="connsiteY2" fmla="*/ 10542 h 5215500"/>
              <a:gd name="connsiteX3" fmla="*/ 619125 w 3810000"/>
              <a:gd name="connsiteY3" fmla="*/ 667767 h 5215500"/>
              <a:gd name="connsiteX4" fmla="*/ 790575 w 3810000"/>
              <a:gd name="connsiteY4" fmla="*/ 1629792 h 5215500"/>
              <a:gd name="connsiteX5" fmla="*/ 971550 w 3810000"/>
              <a:gd name="connsiteY5" fmla="*/ 2591817 h 5215500"/>
              <a:gd name="connsiteX6" fmla="*/ 1238250 w 3810000"/>
              <a:gd name="connsiteY6" fmla="*/ 3296667 h 5215500"/>
              <a:gd name="connsiteX7" fmla="*/ 1562100 w 3810000"/>
              <a:gd name="connsiteY7" fmla="*/ 3077592 h 5215500"/>
              <a:gd name="connsiteX8" fmla="*/ 1752600 w 3810000"/>
              <a:gd name="connsiteY8" fmla="*/ 2420367 h 5215500"/>
              <a:gd name="connsiteX9" fmla="*/ 1943100 w 3810000"/>
              <a:gd name="connsiteY9" fmla="*/ 1610742 h 5215500"/>
              <a:gd name="connsiteX10" fmla="*/ 2200275 w 3810000"/>
              <a:gd name="connsiteY10" fmla="*/ 1267842 h 5215500"/>
              <a:gd name="connsiteX11" fmla="*/ 2476500 w 3810000"/>
              <a:gd name="connsiteY11" fmla="*/ 2039367 h 5215500"/>
              <a:gd name="connsiteX12" fmla="*/ 2705100 w 3810000"/>
              <a:gd name="connsiteY12" fmla="*/ 3191892 h 5215500"/>
              <a:gd name="connsiteX13" fmla="*/ 2905125 w 3810000"/>
              <a:gd name="connsiteY13" fmla="*/ 4363467 h 5215500"/>
              <a:gd name="connsiteX14" fmla="*/ 3257550 w 3810000"/>
              <a:gd name="connsiteY14" fmla="*/ 5192142 h 5215500"/>
              <a:gd name="connsiteX15" fmla="*/ 3609975 w 3810000"/>
              <a:gd name="connsiteY15" fmla="*/ 4915917 h 5215500"/>
              <a:gd name="connsiteX16" fmla="*/ 3810000 w 3810000"/>
              <a:gd name="connsiteY16" fmla="*/ 4172967 h 5215500"/>
              <a:gd name="connsiteX17" fmla="*/ 3810000 w 3810000"/>
              <a:gd name="connsiteY17" fmla="*/ 4172967 h 5215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810000" h="5215500">
                <a:moveTo>
                  <a:pt x="0" y="1001142"/>
                </a:moveTo>
                <a:cubicBezTo>
                  <a:pt x="48419" y="740792"/>
                  <a:pt x="96838" y="480442"/>
                  <a:pt x="161925" y="315342"/>
                </a:cubicBezTo>
                <a:cubicBezTo>
                  <a:pt x="227013" y="150242"/>
                  <a:pt x="314325" y="-48195"/>
                  <a:pt x="390525" y="10542"/>
                </a:cubicBezTo>
                <a:cubicBezTo>
                  <a:pt x="466725" y="69279"/>
                  <a:pt x="552450" y="397892"/>
                  <a:pt x="619125" y="667767"/>
                </a:cubicBezTo>
                <a:cubicBezTo>
                  <a:pt x="685800" y="937642"/>
                  <a:pt x="731838" y="1309117"/>
                  <a:pt x="790575" y="1629792"/>
                </a:cubicBezTo>
                <a:cubicBezTo>
                  <a:pt x="849313" y="1950467"/>
                  <a:pt x="896937" y="2314004"/>
                  <a:pt x="971550" y="2591817"/>
                </a:cubicBezTo>
                <a:cubicBezTo>
                  <a:pt x="1046163" y="2869630"/>
                  <a:pt x="1139825" y="3215705"/>
                  <a:pt x="1238250" y="3296667"/>
                </a:cubicBezTo>
                <a:cubicBezTo>
                  <a:pt x="1336675" y="3377629"/>
                  <a:pt x="1476375" y="3223642"/>
                  <a:pt x="1562100" y="3077592"/>
                </a:cubicBezTo>
                <a:cubicBezTo>
                  <a:pt x="1647825" y="2931542"/>
                  <a:pt x="1689100" y="2664842"/>
                  <a:pt x="1752600" y="2420367"/>
                </a:cubicBezTo>
                <a:cubicBezTo>
                  <a:pt x="1816100" y="2175892"/>
                  <a:pt x="1868488" y="1802829"/>
                  <a:pt x="1943100" y="1610742"/>
                </a:cubicBezTo>
                <a:cubicBezTo>
                  <a:pt x="2017712" y="1418655"/>
                  <a:pt x="2111375" y="1196405"/>
                  <a:pt x="2200275" y="1267842"/>
                </a:cubicBezTo>
                <a:cubicBezTo>
                  <a:pt x="2289175" y="1339280"/>
                  <a:pt x="2392363" y="1718692"/>
                  <a:pt x="2476500" y="2039367"/>
                </a:cubicBezTo>
                <a:cubicBezTo>
                  <a:pt x="2560637" y="2360042"/>
                  <a:pt x="2633663" y="2804542"/>
                  <a:pt x="2705100" y="3191892"/>
                </a:cubicBezTo>
                <a:cubicBezTo>
                  <a:pt x="2776538" y="3579242"/>
                  <a:pt x="2813050" y="4030092"/>
                  <a:pt x="2905125" y="4363467"/>
                </a:cubicBezTo>
                <a:cubicBezTo>
                  <a:pt x="2997200" y="4696842"/>
                  <a:pt x="3140075" y="5100067"/>
                  <a:pt x="3257550" y="5192142"/>
                </a:cubicBezTo>
                <a:cubicBezTo>
                  <a:pt x="3375025" y="5284217"/>
                  <a:pt x="3517900" y="5085779"/>
                  <a:pt x="3609975" y="4915917"/>
                </a:cubicBezTo>
                <a:cubicBezTo>
                  <a:pt x="3702050" y="4746055"/>
                  <a:pt x="3810000" y="4172967"/>
                  <a:pt x="3810000" y="4172967"/>
                </a:cubicBezTo>
                <a:lnTo>
                  <a:pt x="3810000" y="4172967"/>
                </a:lnTo>
              </a:path>
            </a:pathLst>
          </a:custGeom>
          <a:solidFill>
            <a:srgbClr val="FF0000">
              <a:alpha val="25000"/>
            </a:srgb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186" name="Group 185">
            <a:extLst>
              <a:ext uri="{FF2B5EF4-FFF2-40B4-BE49-F238E27FC236}">
                <a16:creationId xmlns:a16="http://schemas.microsoft.com/office/drawing/2014/main" id="{939A844E-0BE0-5C27-9F3A-5525FE4E4E94}"/>
              </a:ext>
            </a:extLst>
          </p:cNvPr>
          <p:cNvGrpSpPr/>
          <p:nvPr/>
        </p:nvGrpSpPr>
        <p:grpSpPr>
          <a:xfrm>
            <a:off x="15601900" y="1213332"/>
            <a:ext cx="5680603" cy="5215500"/>
            <a:chOff x="438319" y="1495777"/>
            <a:chExt cx="5680603" cy="5215500"/>
          </a:xfrm>
        </p:grpSpPr>
        <p:cxnSp>
          <p:nvCxnSpPr>
            <p:cNvPr id="149" name="Straight Arrow Connector 148">
              <a:extLst>
                <a:ext uri="{FF2B5EF4-FFF2-40B4-BE49-F238E27FC236}">
                  <a16:creationId xmlns:a16="http://schemas.microsoft.com/office/drawing/2014/main" id="{F8B4E12B-A255-61E4-4BCE-EDCC133084EC}"/>
                </a:ext>
              </a:extLst>
            </p:cNvPr>
            <p:cNvCxnSpPr>
              <a:cxnSpLocks/>
            </p:cNvCxnSpPr>
            <p:nvPr/>
          </p:nvCxnSpPr>
          <p:spPr>
            <a:xfrm>
              <a:off x="4494503" y="5205220"/>
              <a:ext cx="1593176" cy="0"/>
            </a:xfrm>
            <a:prstGeom prst="straightConnector1">
              <a:avLst/>
            </a:prstGeom>
            <a:solidFill>
              <a:srgbClr val="0070C0"/>
            </a:solidFill>
            <a:ln w="101600">
              <a:solidFill>
                <a:srgbClr val="0070C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Arrow Connector 149">
              <a:extLst>
                <a:ext uri="{FF2B5EF4-FFF2-40B4-BE49-F238E27FC236}">
                  <a16:creationId xmlns:a16="http://schemas.microsoft.com/office/drawing/2014/main" id="{72364CFD-6534-905F-99AF-7BEDADE8453C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4656550" y="4413221"/>
              <a:ext cx="0" cy="1010484"/>
            </a:xfrm>
            <a:prstGeom prst="straightConnector1">
              <a:avLst/>
            </a:prstGeom>
            <a:solidFill>
              <a:srgbClr val="0070C0"/>
            </a:solidFill>
            <a:ln w="101600">
              <a:solidFill>
                <a:srgbClr val="0070C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Arrow Connector 150">
              <a:extLst>
                <a:ext uri="{FF2B5EF4-FFF2-40B4-BE49-F238E27FC236}">
                  <a16:creationId xmlns:a16="http://schemas.microsoft.com/office/drawing/2014/main" id="{2EC69AF7-11E4-5874-1FA3-03E808E140CF}"/>
                </a:ext>
              </a:extLst>
            </p:cNvPr>
            <p:cNvCxnSpPr>
              <a:cxnSpLocks/>
            </p:cNvCxnSpPr>
            <p:nvPr/>
          </p:nvCxnSpPr>
          <p:spPr>
            <a:xfrm>
              <a:off x="4851780" y="5475192"/>
              <a:ext cx="1058054" cy="0"/>
            </a:xfrm>
            <a:prstGeom prst="straightConnector1">
              <a:avLst/>
            </a:prstGeom>
            <a:solidFill>
              <a:srgbClr val="0070C0"/>
            </a:solidFill>
            <a:ln w="101600">
              <a:solidFill>
                <a:srgbClr val="0070C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Arrow Connector 151">
              <a:extLst>
                <a:ext uri="{FF2B5EF4-FFF2-40B4-BE49-F238E27FC236}">
                  <a16:creationId xmlns:a16="http://schemas.microsoft.com/office/drawing/2014/main" id="{7D9ADF5D-6148-45C2-EE34-C8E08B02014F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3148151" y="2915194"/>
              <a:ext cx="0" cy="1290067"/>
            </a:xfrm>
            <a:prstGeom prst="straightConnector1">
              <a:avLst/>
            </a:prstGeom>
            <a:solidFill>
              <a:srgbClr val="0070C0"/>
            </a:solidFill>
            <a:ln w="101600">
              <a:solidFill>
                <a:srgbClr val="0070C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Arrow Connector 152">
              <a:extLst>
                <a:ext uri="{FF2B5EF4-FFF2-40B4-BE49-F238E27FC236}">
                  <a16:creationId xmlns:a16="http://schemas.microsoft.com/office/drawing/2014/main" id="{115D133F-D7D4-7B99-3C4A-C841F82280A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20357" y="3319044"/>
              <a:ext cx="658654" cy="1"/>
            </a:xfrm>
            <a:prstGeom prst="straightConnector1">
              <a:avLst/>
            </a:prstGeom>
            <a:solidFill>
              <a:srgbClr val="0070C0"/>
            </a:solidFill>
            <a:ln w="101600">
              <a:solidFill>
                <a:srgbClr val="0070C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Arrow Connector 153">
              <a:extLst>
                <a:ext uri="{FF2B5EF4-FFF2-40B4-BE49-F238E27FC236}">
                  <a16:creationId xmlns:a16="http://schemas.microsoft.com/office/drawing/2014/main" id="{6C5520C0-4361-30C4-F5D6-E39F7265142E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3220837" y="3364340"/>
              <a:ext cx="0" cy="842221"/>
            </a:xfrm>
            <a:prstGeom prst="straightConnector1">
              <a:avLst/>
            </a:prstGeom>
            <a:solidFill>
              <a:srgbClr val="0070C0"/>
            </a:solidFill>
            <a:ln w="101600">
              <a:solidFill>
                <a:srgbClr val="0070C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5" name="Group 154">
              <a:extLst>
                <a:ext uri="{FF2B5EF4-FFF2-40B4-BE49-F238E27FC236}">
                  <a16:creationId xmlns:a16="http://schemas.microsoft.com/office/drawing/2014/main" id="{1ECE8E48-0908-5581-5375-C631B91F3C87}"/>
                </a:ext>
              </a:extLst>
            </p:cNvPr>
            <p:cNvGrpSpPr/>
            <p:nvPr/>
          </p:nvGrpSpPr>
          <p:grpSpPr>
            <a:xfrm>
              <a:off x="1214895" y="1519533"/>
              <a:ext cx="3686524" cy="5188663"/>
              <a:chOff x="2180702" y="1600774"/>
              <a:chExt cx="3686524" cy="5188663"/>
            </a:xfrm>
          </p:grpSpPr>
          <p:grpSp>
            <p:nvGrpSpPr>
              <p:cNvPr id="156" name="Group 155">
                <a:extLst>
                  <a:ext uri="{FF2B5EF4-FFF2-40B4-BE49-F238E27FC236}">
                    <a16:creationId xmlns:a16="http://schemas.microsoft.com/office/drawing/2014/main" id="{36919FBF-D635-3C07-843A-7EC34BE59586}"/>
                  </a:ext>
                </a:extLst>
              </p:cNvPr>
              <p:cNvGrpSpPr/>
              <p:nvPr/>
            </p:nvGrpSpPr>
            <p:grpSpPr>
              <a:xfrm>
                <a:off x="2180702" y="1600774"/>
                <a:ext cx="1636810" cy="3286453"/>
                <a:chOff x="2180702" y="1600774"/>
                <a:chExt cx="1636810" cy="3286453"/>
              </a:xfrm>
            </p:grpSpPr>
            <p:cxnSp>
              <p:nvCxnSpPr>
                <p:cNvPr id="166" name="Straight Arrow Connector 165">
                  <a:extLst>
                    <a:ext uri="{FF2B5EF4-FFF2-40B4-BE49-F238E27FC236}">
                      <a16:creationId xmlns:a16="http://schemas.microsoft.com/office/drawing/2014/main" id="{23E3DEFE-1DD5-425D-1E4E-34C4BBEE270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651880" y="1600774"/>
                  <a:ext cx="0" cy="1290067"/>
                </a:xfrm>
                <a:prstGeom prst="straightConnector1">
                  <a:avLst/>
                </a:prstGeom>
                <a:ln w="10160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7" name="Straight Arrow Connector 166">
                  <a:extLst>
                    <a:ext uri="{FF2B5EF4-FFF2-40B4-BE49-F238E27FC236}">
                      <a16:creationId xmlns:a16="http://schemas.microsoft.com/office/drawing/2014/main" id="{532EDEBE-A92B-C3F1-D112-F9682BC881C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520468" y="3597160"/>
                  <a:ext cx="0" cy="1290067"/>
                </a:xfrm>
                <a:prstGeom prst="straightConnector1">
                  <a:avLst/>
                </a:prstGeom>
                <a:ln w="101600">
                  <a:solidFill>
                    <a:srgbClr val="FF0000"/>
                  </a:solidFill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8" name="Straight Arrow Connector 167">
                  <a:extLst>
                    <a:ext uri="{FF2B5EF4-FFF2-40B4-BE49-F238E27FC236}">
                      <a16:creationId xmlns:a16="http://schemas.microsoft.com/office/drawing/2014/main" id="{A0574B89-8D4F-13F1-3EAA-3120D36F114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238392" y="3356431"/>
                  <a:ext cx="0" cy="842221"/>
                </a:xfrm>
                <a:prstGeom prst="straightConnector1">
                  <a:avLst/>
                </a:prstGeom>
                <a:ln w="101600">
                  <a:solidFill>
                    <a:srgbClr val="FF0000"/>
                  </a:solidFill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9" name="Straight Arrow Connector 168">
                  <a:extLst>
                    <a:ext uri="{FF2B5EF4-FFF2-40B4-BE49-F238E27FC236}">
                      <a16:creationId xmlns:a16="http://schemas.microsoft.com/office/drawing/2014/main" id="{B5EBB0A1-D015-D2CF-78AA-FA87E0D4947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431110" y="1882327"/>
                  <a:ext cx="0" cy="842221"/>
                </a:xfrm>
                <a:prstGeom prst="straightConnector1">
                  <a:avLst/>
                </a:prstGeom>
                <a:ln w="101600">
                  <a:solidFill>
                    <a:srgbClr val="FF0000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0" name="Straight Arrow Connector 169">
                  <a:extLst>
                    <a:ext uri="{FF2B5EF4-FFF2-40B4-BE49-F238E27FC236}">
                      <a16:creationId xmlns:a16="http://schemas.microsoft.com/office/drawing/2014/main" id="{4E318479-3284-3A0F-9B0E-B19A2CE5C44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878856" y="2241494"/>
                  <a:ext cx="0" cy="842221"/>
                </a:xfrm>
                <a:prstGeom prst="straightConnector1">
                  <a:avLst/>
                </a:prstGeom>
                <a:ln w="101600">
                  <a:solidFill>
                    <a:srgbClr val="FF0000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1" name="Oval 170">
                  <a:extLst>
                    <a:ext uri="{FF2B5EF4-FFF2-40B4-BE49-F238E27FC236}">
                      <a16:creationId xmlns:a16="http://schemas.microsoft.com/office/drawing/2014/main" id="{ACE82C32-14FC-6C59-0292-EBB884416929}"/>
                    </a:ext>
                  </a:extLst>
                </p:cNvPr>
                <p:cNvSpPr/>
                <p:nvPr/>
              </p:nvSpPr>
              <p:spPr>
                <a:xfrm>
                  <a:off x="2954606" y="3126323"/>
                  <a:ext cx="185226" cy="185226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172" name="Oval 171">
                  <a:extLst>
                    <a:ext uri="{FF2B5EF4-FFF2-40B4-BE49-F238E27FC236}">
                      <a16:creationId xmlns:a16="http://schemas.microsoft.com/office/drawing/2014/main" id="{2EBD2920-CB23-AD59-A186-B46296FA2BF9}"/>
                    </a:ext>
                  </a:extLst>
                </p:cNvPr>
                <p:cNvSpPr/>
                <p:nvPr/>
              </p:nvSpPr>
              <p:spPr>
                <a:xfrm>
                  <a:off x="2180702" y="2477378"/>
                  <a:ext cx="185226" cy="185226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cxnSp>
              <p:nvCxnSpPr>
                <p:cNvPr id="173" name="Straight Arrow Connector 172">
                  <a:extLst>
                    <a:ext uri="{FF2B5EF4-FFF2-40B4-BE49-F238E27FC236}">
                      <a16:creationId xmlns:a16="http://schemas.microsoft.com/office/drawing/2014/main" id="{2360CDD7-F913-348A-A8B5-4083F268E31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817512" y="3821082"/>
                  <a:ext cx="0" cy="842221"/>
                </a:xfrm>
                <a:prstGeom prst="straightConnector1">
                  <a:avLst/>
                </a:prstGeom>
                <a:ln w="101600">
                  <a:solidFill>
                    <a:srgbClr val="FF0000"/>
                  </a:solidFill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7" name="Group 156">
                <a:extLst>
                  <a:ext uri="{FF2B5EF4-FFF2-40B4-BE49-F238E27FC236}">
                    <a16:creationId xmlns:a16="http://schemas.microsoft.com/office/drawing/2014/main" id="{1728EB58-E27D-1291-3F5C-80F72FA1E8EE}"/>
                  </a:ext>
                </a:extLst>
              </p:cNvPr>
              <p:cNvGrpSpPr/>
              <p:nvPr/>
            </p:nvGrpSpPr>
            <p:grpSpPr>
              <a:xfrm>
                <a:off x="3903407" y="2846402"/>
                <a:ext cx="1963819" cy="3943035"/>
                <a:chOff x="2180702" y="1600774"/>
                <a:chExt cx="1636810" cy="3286453"/>
              </a:xfrm>
            </p:grpSpPr>
            <p:cxnSp>
              <p:nvCxnSpPr>
                <p:cNvPr id="158" name="Straight Arrow Connector 157">
                  <a:extLst>
                    <a:ext uri="{FF2B5EF4-FFF2-40B4-BE49-F238E27FC236}">
                      <a16:creationId xmlns:a16="http://schemas.microsoft.com/office/drawing/2014/main" id="{9374E14D-5DBD-5156-7958-E39511443C2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651880" y="1600774"/>
                  <a:ext cx="0" cy="1290067"/>
                </a:xfrm>
                <a:prstGeom prst="straightConnector1">
                  <a:avLst/>
                </a:prstGeom>
                <a:ln w="10160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9" name="Straight Arrow Connector 158">
                  <a:extLst>
                    <a:ext uri="{FF2B5EF4-FFF2-40B4-BE49-F238E27FC236}">
                      <a16:creationId xmlns:a16="http://schemas.microsoft.com/office/drawing/2014/main" id="{3E58150E-1270-49BD-0292-E3F4C9FBC53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520468" y="3597160"/>
                  <a:ext cx="0" cy="1290067"/>
                </a:xfrm>
                <a:prstGeom prst="straightConnector1">
                  <a:avLst/>
                </a:prstGeom>
                <a:ln w="101600">
                  <a:solidFill>
                    <a:srgbClr val="FF0000"/>
                  </a:solidFill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0" name="Straight Arrow Connector 159">
                  <a:extLst>
                    <a:ext uri="{FF2B5EF4-FFF2-40B4-BE49-F238E27FC236}">
                      <a16:creationId xmlns:a16="http://schemas.microsoft.com/office/drawing/2014/main" id="{4CA92DD2-C2E0-DB51-5293-FD19FCE16C7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238392" y="3356431"/>
                  <a:ext cx="0" cy="842221"/>
                </a:xfrm>
                <a:prstGeom prst="straightConnector1">
                  <a:avLst/>
                </a:prstGeom>
                <a:ln w="101600">
                  <a:solidFill>
                    <a:srgbClr val="FF0000"/>
                  </a:solidFill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1" name="Straight Arrow Connector 160">
                  <a:extLst>
                    <a:ext uri="{FF2B5EF4-FFF2-40B4-BE49-F238E27FC236}">
                      <a16:creationId xmlns:a16="http://schemas.microsoft.com/office/drawing/2014/main" id="{1520ADB5-C979-6AD8-DEAA-A0F338E0CC1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431110" y="1882327"/>
                  <a:ext cx="0" cy="842221"/>
                </a:xfrm>
                <a:prstGeom prst="straightConnector1">
                  <a:avLst/>
                </a:prstGeom>
                <a:ln w="101600">
                  <a:solidFill>
                    <a:srgbClr val="FF0000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2" name="Straight Arrow Connector 161">
                  <a:extLst>
                    <a:ext uri="{FF2B5EF4-FFF2-40B4-BE49-F238E27FC236}">
                      <a16:creationId xmlns:a16="http://schemas.microsoft.com/office/drawing/2014/main" id="{5364D916-E99A-A19A-1C55-57135B8F59A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878856" y="2241494"/>
                  <a:ext cx="0" cy="842221"/>
                </a:xfrm>
                <a:prstGeom prst="straightConnector1">
                  <a:avLst/>
                </a:prstGeom>
                <a:ln w="101600">
                  <a:solidFill>
                    <a:srgbClr val="FF0000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3" name="Oval 162">
                  <a:extLst>
                    <a:ext uri="{FF2B5EF4-FFF2-40B4-BE49-F238E27FC236}">
                      <a16:creationId xmlns:a16="http://schemas.microsoft.com/office/drawing/2014/main" id="{064D2FFA-7A38-E72C-3874-E10480F4343E}"/>
                    </a:ext>
                  </a:extLst>
                </p:cNvPr>
                <p:cNvSpPr/>
                <p:nvPr/>
              </p:nvSpPr>
              <p:spPr>
                <a:xfrm>
                  <a:off x="2954606" y="3126323"/>
                  <a:ext cx="185226" cy="185226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164" name="Oval 163">
                  <a:extLst>
                    <a:ext uri="{FF2B5EF4-FFF2-40B4-BE49-F238E27FC236}">
                      <a16:creationId xmlns:a16="http://schemas.microsoft.com/office/drawing/2014/main" id="{F78F847D-9A90-5525-1224-9AF478AE7443}"/>
                    </a:ext>
                  </a:extLst>
                </p:cNvPr>
                <p:cNvSpPr/>
                <p:nvPr/>
              </p:nvSpPr>
              <p:spPr>
                <a:xfrm>
                  <a:off x="2180702" y="2477378"/>
                  <a:ext cx="185226" cy="185226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cxnSp>
              <p:nvCxnSpPr>
                <p:cNvPr id="165" name="Straight Arrow Connector 164">
                  <a:extLst>
                    <a:ext uri="{FF2B5EF4-FFF2-40B4-BE49-F238E27FC236}">
                      <a16:creationId xmlns:a16="http://schemas.microsoft.com/office/drawing/2014/main" id="{C5EA42D1-A0C2-F12B-828D-512B640E8D4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817512" y="3821082"/>
                  <a:ext cx="0" cy="842221"/>
                </a:xfrm>
                <a:prstGeom prst="straightConnector1">
                  <a:avLst/>
                </a:prstGeom>
                <a:ln w="101600">
                  <a:solidFill>
                    <a:srgbClr val="FF0000"/>
                  </a:solidFill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174" name="Straight Arrow Connector 173">
              <a:extLst>
                <a:ext uri="{FF2B5EF4-FFF2-40B4-BE49-F238E27FC236}">
                  <a16:creationId xmlns:a16="http://schemas.microsoft.com/office/drawing/2014/main" id="{C8631E21-0F35-024B-8832-83F2B2BA74AF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094971" y="2115415"/>
              <a:ext cx="0" cy="1290067"/>
            </a:xfrm>
            <a:prstGeom prst="straightConnector1">
              <a:avLst/>
            </a:prstGeom>
            <a:solidFill>
              <a:srgbClr val="0070C0"/>
            </a:solidFill>
            <a:ln w="101600">
              <a:solidFill>
                <a:srgbClr val="0070C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Arrow Connector 174">
              <a:extLst>
                <a:ext uri="{FF2B5EF4-FFF2-40B4-BE49-F238E27FC236}">
                  <a16:creationId xmlns:a16="http://schemas.microsoft.com/office/drawing/2014/main" id="{E6113779-7905-3E88-2001-6E5EB7F6FE26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094971" y="2177013"/>
              <a:ext cx="0" cy="842221"/>
            </a:xfrm>
            <a:prstGeom prst="straightConnector1">
              <a:avLst/>
            </a:prstGeom>
            <a:solidFill>
              <a:srgbClr val="0070C0"/>
            </a:solidFill>
            <a:ln w="101600">
              <a:solidFill>
                <a:srgbClr val="0070C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Arrow Connector 175">
              <a:extLst>
                <a:ext uri="{FF2B5EF4-FFF2-40B4-BE49-F238E27FC236}">
                  <a16:creationId xmlns:a16="http://schemas.microsoft.com/office/drawing/2014/main" id="{B79C14C7-2898-AD72-1333-AEA053F0A235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544727" y="2532138"/>
              <a:ext cx="0" cy="842221"/>
            </a:xfrm>
            <a:prstGeom prst="straightConnector1">
              <a:avLst/>
            </a:prstGeom>
            <a:solidFill>
              <a:srgbClr val="0070C0"/>
            </a:solidFill>
            <a:ln w="101600">
              <a:solidFill>
                <a:srgbClr val="0070C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B791108A-3A28-5F31-91B7-A386FE371482}"/>
                </a:ext>
              </a:extLst>
            </p:cNvPr>
            <p:cNvSpPr/>
            <p:nvPr/>
          </p:nvSpPr>
          <p:spPr>
            <a:xfrm rot="5400000">
              <a:off x="1992024" y="3045418"/>
              <a:ext cx="185226" cy="185226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7BF6F7B2-BB77-90C8-6357-61B01E22ADEE}"/>
                </a:ext>
              </a:extLst>
            </p:cNvPr>
            <p:cNvSpPr/>
            <p:nvPr/>
          </p:nvSpPr>
          <p:spPr>
            <a:xfrm rot="5400000">
              <a:off x="1214097" y="2398426"/>
              <a:ext cx="185226" cy="185226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cxnSp>
          <p:nvCxnSpPr>
            <p:cNvPr id="179" name="Straight Arrow Connector 178">
              <a:extLst>
                <a:ext uri="{FF2B5EF4-FFF2-40B4-BE49-F238E27FC236}">
                  <a16:creationId xmlns:a16="http://schemas.microsoft.com/office/drawing/2014/main" id="{8BD411FB-3A1B-B2C6-352D-3FD1E4B9B112}"/>
                </a:ext>
              </a:extLst>
            </p:cNvPr>
            <p:cNvCxnSpPr>
              <a:cxnSpLocks/>
            </p:cNvCxnSpPr>
            <p:nvPr/>
          </p:nvCxnSpPr>
          <p:spPr>
            <a:xfrm>
              <a:off x="2259885" y="4271630"/>
              <a:ext cx="1297312" cy="0"/>
            </a:xfrm>
            <a:prstGeom prst="straightConnector1">
              <a:avLst/>
            </a:prstGeom>
            <a:solidFill>
              <a:srgbClr val="0070C0"/>
            </a:solidFill>
            <a:ln w="101600">
              <a:solidFill>
                <a:srgbClr val="0070C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Arrow Connector 179">
              <a:extLst>
                <a:ext uri="{FF2B5EF4-FFF2-40B4-BE49-F238E27FC236}">
                  <a16:creationId xmlns:a16="http://schemas.microsoft.com/office/drawing/2014/main" id="{022A938B-3E27-B60F-96E7-AC39F842DBCD}"/>
                </a:ext>
              </a:extLst>
            </p:cNvPr>
            <p:cNvCxnSpPr>
              <a:cxnSpLocks/>
            </p:cNvCxnSpPr>
            <p:nvPr/>
          </p:nvCxnSpPr>
          <p:spPr>
            <a:xfrm>
              <a:off x="2416375" y="4067370"/>
              <a:ext cx="879901" cy="0"/>
            </a:xfrm>
            <a:prstGeom prst="straightConnector1">
              <a:avLst/>
            </a:prstGeom>
            <a:solidFill>
              <a:srgbClr val="0070C0"/>
            </a:solidFill>
            <a:ln w="101600">
              <a:solidFill>
                <a:srgbClr val="0070C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Arrow Connector 180">
              <a:extLst>
                <a:ext uri="{FF2B5EF4-FFF2-40B4-BE49-F238E27FC236}">
                  <a16:creationId xmlns:a16="http://schemas.microsoft.com/office/drawing/2014/main" id="{592E50E2-BDA2-87EC-CEFB-75DA46BE3A45}"/>
                </a:ext>
              </a:extLst>
            </p:cNvPr>
            <p:cNvCxnSpPr>
              <a:cxnSpLocks/>
            </p:cNvCxnSpPr>
            <p:nvPr/>
          </p:nvCxnSpPr>
          <p:spPr>
            <a:xfrm>
              <a:off x="3040678" y="4493819"/>
              <a:ext cx="792974" cy="0"/>
            </a:xfrm>
            <a:prstGeom prst="straightConnector1">
              <a:avLst/>
            </a:prstGeom>
            <a:solidFill>
              <a:srgbClr val="0070C0"/>
            </a:solidFill>
            <a:ln w="101600">
              <a:solidFill>
                <a:srgbClr val="0070C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3BFA192E-BB3F-F2EC-FCB6-58102D421F05}"/>
                </a:ext>
              </a:extLst>
            </p:cNvPr>
            <p:cNvSpPr/>
            <p:nvPr/>
          </p:nvSpPr>
          <p:spPr>
            <a:xfrm rot="5400000">
              <a:off x="3866118" y="4601715"/>
              <a:ext cx="222231" cy="222231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83" name="Oval 182">
              <a:extLst>
                <a:ext uri="{FF2B5EF4-FFF2-40B4-BE49-F238E27FC236}">
                  <a16:creationId xmlns:a16="http://schemas.microsoft.com/office/drawing/2014/main" id="{72A3DDBF-BB69-E42B-C6FF-C92D0609DEE1}"/>
                </a:ext>
              </a:extLst>
            </p:cNvPr>
            <p:cNvSpPr/>
            <p:nvPr/>
          </p:nvSpPr>
          <p:spPr>
            <a:xfrm rot="5400000">
              <a:off x="2933372" y="3812069"/>
              <a:ext cx="222231" cy="222231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69941D89-2650-712A-4A40-AF03796B7824}"/>
                </a:ext>
              </a:extLst>
            </p:cNvPr>
            <p:cNvSpPr/>
            <p:nvPr/>
          </p:nvSpPr>
          <p:spPr>
            <a:xfrm>
              <a:off x="1307271" y="1495777"/>
              <a:ext cx="3810000" cy="5215500"/>
            </a:xfrm>
            <a:custGeom>
              <a:avLst/>
              <a:gdLst>
                <a:gd name="connsiteX0" fmla="*/ 0 w 3810000"/>
                <a:gd name="connsiteY0" fmla="*/ 1001142 h 5215500"/>
                <a:gd name="connsiteX1" fmla="*/ 161925 w 3810000"/>
                <a:gd name="connsiteY1" fmla="*/ 315342 h 5215500"/>
                <a:gd name="connsiteX2" fmla="*/ 390525 w 3810000"/>
                <a:gd name="connsiteY2" fmla="*/ 10542 h 5215500"/>
                <a:gd name="connsiteX3" fmla="*/ 619125 w 3810000"/>
                <a:gd name="connsiteY3" fmla="*/ 667767 h 5215500"/>
                <a:gd name="connsiteX4" fmla="*/ 790575 w 3810000"/>
                <a:gd name="connsiteY4" fmla="*/ 1629792 h 5215500"/>
                <a:gd name="connsiteX5" fmla="*/ 971550 w 3810000"/>
                <a:gd name="connsiteY5" fmla="*/ 2591817 h 5215500"/>
                <a:gd name="connsiteX6" fmla="*/ 1238250 w 3810000"/>
                <a:gd name="connsiteY6" fmla="*/ 3296667 h 5215500"/>
                <a:gd name="connsiteX7" fmla="*/ 1562100 w 3810000"/>
                <a:gd name="connsiteY7" fmla="*/ 3077592 h 5215500"/>
                <a:gd name="connsiteX8" fmla="*/ 1752600 w 3810000"/>
                <a:gd name="connsiteY8" fmla="*/ 2420367 h 5215500"/>
                <a:gd name="connsiteX9" fmla="*/ 1943100 w 3810000"/>
                <a:gd name="connsiteY9" fmla="*/ 1610742 h 5215500"/>
                <a:gd name="connsiteX10" fmla="*/ 2200275 w 3810000"/>
                <a:gd name="connsiteY10" fmla="*/ 1267842 h 5215500"/>
                <a:gd name="connsiteX11" fmla="*/ 2476500 w 3810000"/>
                <a:gd name="connsiteY11" fmla="*/ 2039367 h 5215500"/>
                <a:gd name="connsiteX12" fmla="*/ 2705100 w 3810000"/>
                <a:gd name="connsiteY12" fmla="*/ 3191892 h 5215500"/>
                <a:gd name="connsiteX13" fmla="*/ 2905125 w 3810000"/>
                <a:gd name="connsiteY13" fmla="*/ 4363467 h 5215500"/>
                <a:gd name="connsiteX14" fmla="*/ 3257550 w 3810000"/>
                <a:gd name="connsiteY14" fmla="*/ 5192142 h 5215500"/>
                <a:gd name="connsiteX15" fmla="*/ 3609975 w 3810000"/>
                <a:gd name="connsiteY15" fmla="*/ 4915917 h 5215500"/>
                <a:gd name="connsiteX16" fmla="*/ 3810000 w 3810000"/>
                <a:gd name="connsiteY16" fmla="*/ 4172967 h 5215500"/>
                <a:gd name="connsiteX17" fmla="*/ 3810000 w 3810000"/>
                <a:gd name="connsiteY17" fmla="*/ 4172967 h 5215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810000" h="5215500">
                  <a:moveTo>
                    <a:pt x="0" y="1001142"/>
                  </a:moveTo>
                  <a:cubicBezTo>
                    <a:pt x="48419" y="740792"/>
                    <a:pt x="96838" y="480442"/>
                    <a:pt x="161925" y="315342"/>
                  </a:cubicBezTo>
                  <a:cubicBezTo>
                    <a:pt x="227013" y="150242"/>
                    <a:pt x="314325" y="-48195"/>
                    <a:pt x="390525" y="10542"/>
                  </a:cubicBezTo>
                  <a:cubicBezTo>
                    <a:pt x="466725" y="69279"/>
                    <a:pt x="552450" y="397892"/>
                    <a:pt x="619125" y="667767"/>
                  </a:cubicBezTo>
                  <a:cubicBezTo>
                    <a:pt x="685800" y="937642"/>
                    <a:pt x="731838" y="1309117"/>
                    <a:pt x="790575" y="1629792"/>
                  </a:cubicBezTo>
                  <a:cubicBezTo>
                    <a:pt x="849313" y="1950467"/>
                    <a:pt x="896937" y="2314004"/>
                    <a:pt x="971550" y="2591817"/>
                  </a:cubicBezTo>
                  <a:cubicBezTo>
                    <a:pt x="1046163" y="2869630"/>
                    <a:pt x="1139825" y="3215705"/>
                    <a:pt x="1238250" y="3296667"/>
                  </a:cubicBezTo>
                  <a:cubicBezTo>
                    <a:pt x="1336675" y="3377629"/>
                    <a:pt x="1476375" y="3223642"/>
                    <a:pt x="1562100" y="3077592"/>
                  </a:cubicBezTo>
                  <a:cubicBezTo>
                    <a:pt x="1647825" y="2931542"/>
                    <a:pt x="1689100" y="2664842"/>
                    <a:pt x="1752600" y="2420367"/>
                  </a:cubicBezTo>
                  <a:cubicBezTo>
                    <a:pt x="1816100" y="2175892"/>
                    <a:pt x="1868488" y="1802829"/>
                    <a:pt x="1943100" y="1610742"/>
                  </a:cubicBezTo>
                  <a:cubicBezTo>
                    <a:pt x="2017712" y="1418655"/>
                    <a:pt x="2111375" y="1196405"/>
                    <a:pt x="2200275" y="1267842"/>
                  </a:cubicBezTo>
                  <a:cubicBezTo>
                    <a:pt x="2289175" y="1339280"/>
                    <a:pt x="2392363" y="1718692"/>
                    <a:pt x="2476500" y="2039367"/>
                  </a:cubicBezTo>
                  <a:cubicBezTo>
                    <a:pt x="2560637" y="2360042"/>
                    <a:pt x="2633663" y="2804542"/>
                    <a:pt x="2705100" y="3191892"/>
                  </a:cubicBezTo>
                  <a:cubicBezTo>
                    <a:pt x="2776538" y="3579242"/>
                    <a:pt x="2813050" y="4030092"/>
                    <a:pt x="2905125" y="4363467"/>
                  </a:cubicBezTo>
                  <a:cubicBezTo>
                    <a:pt x="2997200" y="4696842"/>
                    <a:pt x="3140075" y="5100067"/>
                    <a:pt x="3257550" y="5192142"/>
                  </a:cubicBezTo>
                  <a:cubicBezTo>
                    <a:pt x="3375025" y="5284217"/>
                    <a:pt x="3517900" y="5085779"/>
                    <a:pt x="3609975" y="4915917"/>
                  </a:cubicBezTo>
                  <a:cubicBezTo>
                    <a:pt x="3702050" y="4746055"/>
                    <a:pt x="3810000" y="4172967"/>
                    <a:pt x="3810000" y="4172967"/>
                  </a:cubicBezTo>
                  <a:lnTo>
                    <a:pt x="3810000" y="4172967"/>
                  </a:lnTo>
                </a:path>
              </a:pathLst>
            </a:custGeom>
            <a:solidFill>
              <a:srgbClr val="FF0000">
                <a:alpha val="25000"/>
              </a:srgbClr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6659FE19-1485-9FC2-FBEB-4A8DB2DF7AB2}"/>
                </a:ext>
              </a:extLst>
            </p:cNvPr>
            <p:cNvSpPr/>
            <p:nvPr/>
          </p:nvSpPr>
          <p:spPr>
            <a:xfrm>
              <a:off x="438319" y="2499360"/>
              <a:ext cx="5680603" cy="3169920"/>
            </a:xfrm>
            <a:custGeom>
              <a:avLst/>
              <a:gdLst>
                <a:gd name="connsiteX0" fmla="*/ 849461 w 5680603"/>
                <a:gd name="connsiteY0" fmla="*/ 0 h 3169920"/>
                <a:gd name="connsiteX1" fmla="*/ 239861 w 5680603"/>
                <a:gd name="connsiteY1" fmla="*/ 106680 h 3169920"/>
                <a:gd name="connsiteX2" fmla="*/ 18881 w 5680603"/>
                <a:gd name="connsiteY2" fmla="*/ 266700 h 3169920"/>
                <a:gd name="connsiteX3" fmla="*/ 681821 w 5680603"/>
                <a:gd name="connsiteY3" fmla="*/ 464820 h 3169920"/>
                <a:gd name="connsiteX4" fmla="*/ 1649561 w 5680603"/>
                <a:gd name="connsiteY4" fmla="*/ 640080 h 3169920"/>
                <a:gd name="connsiteX5" fmla="*/ 2411561 w 5680603"/>
                <a:gd name="connsiteY5" fmla="*/ 815340 h 3169920"/>
                <a:gd name="connsiteX6" fmla="*/ 3325961 w 5680603"/>
                <a:gd name="connsiteY6" fmla="*/ 1051560 h 3169920"/>
                <a:gd name="connsiteX7" fmla="*/ 3181181 w 5680603"/>
                <a:gd name="connsiteY7" fmla="*/ 1280160 h 3169920"/>
                <a:gd name="connsiteX8" fmla="*/ 2609681 w 5680603"/>
                <a:gd name="connsiteY8" fmla="*/ 1424940 h 3169920"/>
                <a:gd name="connsiteX9" fmla="*/ 2007701 w 5680603"/>
                <a:gd name="connsiteY9" fmla="*/ 1562100 h 3169920"/>
                <a:gd name="connsiteX10" fmla="*/ 1832441 w 5680603"/>
                <a:gd name="connsiteY10" fmla="*/ 1798320 h 3169920"/>
                <a:gd name="connsiteX11" fmla="*/ 4712801 w 5680603"/>
                <a:gd name="connsiteY11" fmla="*/ 2407920 h 3169920"/>
                <a:gd name="connsiteX12" fmla="*/ 5634821 w 5680603"/>
                <a:gd name="connsiteY12" fmla="*/ 2705100 h 3169920"/>
                <a:gd name="connsiteX13" fmla="*/ 5451941 w 5680603"/>
                <a:gd name="connsiteY13" fmla="*/ 2979420 h 3169920"/>
                <a:gd name="connsiteX14" fmla="*/ 4682321 w 5680603"/>
                <a:gd name="connsiteY14" fmla="*/ 3169920 h 3169920"/>
                <a:gd name="connsiteX15" fmla="*/ 4682321 w 5680603"/>
                <a:gd name="connsiteY15" fmla="*/ 3169920 h 3169920"/>
                <a:gd name="connsiteX0" fmla="*/ 849461 w 5680603"/>
                <a:gd name="connsiteY0" fmla="*/ 0 h 3169920"/>
                <a:gd name="connsiteX1" fmla="*/ 239861 w 5680603"/>
                <a:gd name="connsiteY1" fmla="*/ 106680 h 3169920"/>
                <a:gd name="connsiteX2" fmla="*/ 18881 w 5680603"/>
                <a:gd name="connsiteY2" fmla="*/ 266700 h 3169920"/>
                <a:gd name="connsiteX3" fmla="*/ 681821 w 5680603"/>
                <a:gd name="connsiteY3" fmla="*/ 464820 h 3169920"/>
                <a:gd name="connsiteX4" fmla="*/ 1649561 w 5680603"/>
                <a:gd name="connsiteY4" fmla="*/ 640080 h 3169920"/>
                <a:gd name="connsiteX5" fmla="*/ 2411561 w 5680603"/>
                <a:gd name="connsiteY5" fmla="*/ 815340 h 3169920"/>
                <a:gd name="connsiteX6" fmla="*/ 3325961 w 5680603"/>
                <a:gd name="connsiteY6" fmla="*/ 1051560 h 3169920"/>
                <a:gd name="connsiteX7" fmla="*/ 3181181 w 5680603"/>
                <a:gd name="connsiteY7" fmla="*/ 1280160 h 3169920"/>
                <a:gd name="connsiteX8" fmla="*/ 2609681 w 5680603"/>
                <a:gd name="connsiteY8" fmla="*/ 1424940 h 3169920"/>
                <a:gd name="connsiteX9" fmla="*/ 2007701 w 5680603"/>
                <a:gd name="connsiteY9" fmla="*/ 1562100 h 3169920"/>
                <a:gd name="connsiteX10" fmla="*/ 1832441 w 5680603"/>
                <a:gd name="connsiteY10" fmla="*/ 1798320 h 3169920"/>
                <a:gd name="connsiteX11" fmla="*/ 4712801 w 5680603"/>
                <a:gd name="connsiteY11" fmla="*/ 2407920 h 3169920"/>
                <a:gd name="connsiteX12" fmla="*/ 5634821 w 5680603"/>
                <a:gd name="connsiteY12" fmla="*/ 2705100 h 3169920"/>
                <a:gd name="connsiteX13" fmla="*/ 5451941 w 5680603"/>
                <a:gd name="connsiteY13" fmla="*/ 2979420 h 3169920"/>
                <a:gd name="connsiteX14" fmla="*/ 4682321 w 5680603"/>
                <a:gd name="connsiteY14" fmla="*/ 3169920 h 3169920"/>
                <a:gd name="connsiteX15" fmla="*/ 4682321 w 5680603"/>
                <a:gd name="connsiteY15" fmla="*/ 3169920 h 3169920"/>
                <a:gd name="connsiteX0" fmla="*/ 849461 w 5680603"/>
                <a:gd name="connsiteY0" fmla="*/ 0 h 3169920"/>
                <a:gd name="connsiteX1" fmla="*/ 239861 w 5680603"/>
                <a:gd name="connsiteY1" fmla="*/ 106680 h 3169920"/>
                <a:gd name="connsiteX2" fmla="*/ 18881 w 5680603"/>
                <a:gd name="connsiteY2" fmla="*/ 266700 h 3169920"/>
                <a:gd name="connsiteX3" fmla="*/ 681821 w 5680603"/>
                <a:gd name="connsiteY3" fmla="*/ 464820 h 3169920"/>
                <a:gd name="connsiteX4" fmla="*/ 1649561 w 5680603"/>
                <a:gd name="connsiteY4" fmla="*/ 640080 h 3169920"/>
                <a:gd name="connsiteX5" fmla="*/ 2411561 w 5680603"/>
                <a:gd name="connsiteY5" fmla="*/ 815340 h 3169920"/>
                <a:gd name="connsiteX6" fmla="*/ 3325961 w 5680603"/>
                <a:gd name="connsiteY6" fmla="*/ 1051560 h 3169920"/>
                <a:gd name="connsiteX7" fmla="*/ 3181181 w 5680603"/>
                <a:gd name="connsiteY7" fmla="*/ 1280160 h 3169920"/>
                <a:gd name="connsiteX8" fmla="*/ 2609681 w 5680603"/>
                <a:gd name="connsiteY8" fmla="*/ 1424940 h 3169920"/>
                <a:gd name="connsiteX9" fmla="*/ 2007701 w 5680603"/>
                <a:gd name="connsiteY9" fmla="*/ 1552575 h 3169920"/>
                <a:gd name="connsiteX10" fmla="*/ 1832441 w 5680603"/>
                <a:gd name="connsiteY10" fmla="*/ 1798320 h 3169920"/>
                <a:gd name="connsiteX11" fmla="*/ 4712801 w 5680603"/>
                <a:gd name="connsiteY11" fmla="*/ 2407920 h 3169920"/>
                <a:gd name="connsiteX12" fmla="*/ 5634821 w 5680603"/>
                <a:gd name="connsiteY12" fmla="*/ 2705100 h 3169920"/>
                <a:gd name="connsiteX13" fmla="*/ 5451941 w 5680603"/>
                <a:gd name="connsiteY13" fmla="*/ 2979420 h 3169920"/>
                <a:gd name="connsiteX14" fmla="*/ 4682321 w 5680603"/>
                <a:gd name="connsiteY14" fmla="*/ 3169920 h 3169920"/>
                <a:gd name="connsiteX15" fmla="*/ 4682321 w 5680603"/>
                <a:gd name="connsiteY15" fmla="*/ 3169920 h 3169920"/>
                <a:gd name="connsiteX0" fmla="*/ 849461 w 5680603"/>
                <a:gd name="connsiteY0" fmla="*/ 0 h 3169920"/>
                <a:gd name="connsiteX1" fmla="*/ 239861 w 5680603"/>
                <a:gd name="connsiteY1" fmla="*/ 106680 h 3169920"/>
                <a:gd name="connsiteX2" fmla="*/ 18881 w 5680603"/>
                <a:gd name="connsiteY2" fmla="*/ 266700 h 3169920"/>
                <a:gd name="connsiteX3" fmla="*/ 681821 w 5680603"/>
                <a:gd name="connsiteY3" fmla="*/ 464820 h 3169920"/>
                <a:gd name="connsiteX4" fmla="*/ 1649561 w 5680603"/>
                <a:gd name="connsiteY4" fmla="*/ 640080 h 3169920"/>
                <a:gd name="connsiteX5" fmla="*/ 2411561 w 5680603"/>
                <a:gd name="connsiteY5" fmla="*/ 815340 h 3169920"/>
                <a:gd name="connsiteX6" fmla="*/ 3325961 w 5680603"/>
                <a:gd name="connsiteY6" fmla="*/ 1051560 h 3169920"/>
                <a:gd name="connsiteX7" fmla="*/ 3181181 w 5680603"/>
                <a:gd name="connsiteY7" fmla="*/ 1280160 h 3169920"/>
                <a:gd name="connsiteX8" fmla="*/ 2609681 w 5680603"/>
                <a:gd name="connsiteY8" fmla="*/ 1424940 h 3169920"/>
                <a:gd name="connsiteX9" fmla="*/ 2007701 w 5680603"/>
                <a:gd name="connsiteY9" fmla="*/ 1552575 h 3169920"/>
                <a:gd name="connsiteX10" fmla="*/ 1832441 w 5680603"/>
                <a:gd name="connsiteY10" fmla="*/ 1798320 h 3169920"/>
                <a:gd name="connsiteX11" fmla="*/ 4712801 w 5680603"/>
                <a:gd name="connsiteY11" fmla="*/ 2407920 h 3169920"/>
                <a:gd name="connsiteX12" fmla="*/ 5634821 w 5680603"/>
                <a:gd name="connsiteY12" fmla="*/ 2705100 h 3169920"/>
                <a:gd name="connsiteX13" fmla="*/ 5451941 w 5680603"/>
                <a:gd name="connsiteY13" fmla="*/ 2979420 h 3169920"/>
                <a:gd name="connsiteX14" fmla="*/ 4682321 w 5680603"/>
                <a:gd name="connsiteY14" fmla="*/ 3169920 h 3169920"/>
                <a:gd name="connsiteX15" fmla="*/ 4682321 w 5680603"/>
                <a:gd name="connsiteY15" fmla="*/ 3169920 h 3169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680603" h="3169920">
                  <a:moveTo>
                    <a:pt x="849461" y="0"/>
                  </a:moveTo>
                  <a:cubicBezTo>
                    <a:pt x="613876" y="31115"/>
                    <a:pt x="378291" y="62230"/>
                    <a:pt x="239861" y="106680"/>
                  </a:cubicBezTo>
                  <a:cubicBezTo>
                    <a:pt x="101431" y="151130"/>
                    <a:pt x="-54779" y="207010"/>
                    <a:pt x="18881" y="266700"/>
                  </a:cubicBezTo>
                  <a:cubicBezTo>
                    <a:pt x="92541" y="326390"/>
                    <a:pt x="410041" y="402590"/>
                    <a:pt x="681821" y="464820"/>
                  </a:cubicBezTo>
                  <a:cubicBezTo>
                    <a:pt x="953601" y="527050"/>
                    <a:pt x="1361271" y="581660"/>
                    <a:pt x="1649561" y="640080"/>
                  </a:cubicBezTo>
                  <a:cubicBezTo>
                    <a:pt x="1937851" y="698500"/>
                    <a:pt x="2132161" y="746760"/>
                    <a:pt x="2411561" y="815340"/>
                  </a:cubicBezTo>
                  <a:cubicBezTo>
                    <a:pt x="2690961" y="883920"/>
                    <a:pt x="3197691" y="974090"/>
                    <a:pt x="3325961" y="1051560"/>
                  </a:cubicBezTo>
                  <a:cubicBezTo>
                    <a:pt x="3454231" y="1129030"/>
                    <a:pt x="3300561" y="1217930"/>
                    <a:pt x="3181181" y="1280160"/>
                  </a:cubicBezTo>
                  <a:cubicBezTo>
                    <a:pt x="3061801" y="1342390"/>
                    <a:pt x="2805261" y="1379538"/>
                    <a:pt x="2609681" y="1424940"/>
                  </a:cubicBezTo>
                  <a:cubicBezTo>
                    <a:pt x="2414101" y="1470342"/>
                    <a:pt x="2151528" y="1518920"/>
                    <a:pt x="2007701" y="1552575"/>
                  </a:cubicBezTo>
                  <a:cubicBezTo>
                    <a:pt x="1863874" y="1586230"/>
                    <a:pt x="1381591" y="1655763"/>
                    <a:pt x="1832441" y="1798320"/>
                  </a:cubicBezTo>
                  <a:cubicBezTo>
                    <a:pt x="2283291" y="1940877"/>
                    <a:pt x="4079071" y="2256790"/>
                    <a:pt x="4712801" y="2407920"/>
                  </a:cubicBezTo>
                  <a:cubicBezTo>
                    <a:pt x="5346531" y="2559050"/>
                    <a:pt x="5511631" y="2609850"/>
                    <a:pt x="5634821" y="2705100"/>
                  </a:cubicBezTo>
                  <a:cubicBezTo>
                    <a:pt x="5758011" y="2800350"/>
                    <a:pt x="5610691" y="2901950"/>
                    <a:pt x="5451941" y="2979420"/>
                  </a:cubicBezTo>
                  <a:cubicBezTo>
                    <a:pt x="5293191" y="3056890"/>
                    <a:pt x="4682321" y="3169920"/>
                    <a:pt x="4682321" y="3169920"/>
                  </a:cubicBezTo>
                  <a:lnTo>
                    <a:pt x="4682321" y="3169920"/>
                  </a:lnTo>
                </a:path>
              </a:pathLst>
            </a:custGeom>
            <a:solidFill>
              <a:srgbClr val="0070C0">
                <a:alpha val="25000"/>
              </a:srgbClr>
            </a:solidFill>
            <a:ln w="381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189" name="TextBox 188">
            <a:extLst>
              <a:ext uri="{FF2B5EF4-FFF2-40B4-BE49-F238E27FC236}">
                <a16:creationId xmlns:a16="http://schemas.microsoft.com/office/drawing/2014/main" id="{28030ABA-7AF8-62C5-B652-30873AEABE99}"/>
              </a:ext>
            </a:extLst>
          </p:cNvPr>
          <p:cNvSpPr txBox="1"/>
          <p:nvPr/>
        </p:nvSpPr>
        <p:spPr>
          <a:xfrm>
            <a:off x="9177171" y="113977"/>
            <a:ext cx="28107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7200" dirty="0"/>
              <a:t>(Light)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2" name="TextBox 221">
                <a:extLst>
                  <a:ext uri="{FF2B5EF4-FFF2-40B4-BE49-F238E27FC236}">
                    <a16:creationId xmlns:a16="http://schemas.microsoft.com/office/drawing/2014/main" id="{30B834B5-EFBB-1569-A936-1599EEE09DE2}"/>
                  </a:ext>
                </a:extLst>
              </p:cNvPr>
              <p:cNvSpPr txBox="1"/>
              <p:nvPr/>
            </p:nvSpPr>
            <p:spPr>
              <a:xfrm>
                <a:off x="11575123" y="5878259"/>
                <a:ext cx="632802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8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CA" sz="4800" dirty="0"/>
              </a:p>
            </p:txBody>
          </p:sp>
        </mc:Choice>
        <mc:Fallback xmlns="">
          <p:sp>
            <p:nvSpPr>
              <p:cNvPr id="222" name="TextBox 221">
                <a:extLst>
                  <a:ext uri="{FF2B5EF4-FFF2-40B4-BE49-F238E27FC236}">
                    <a16:creationId xmlns:a16="http://schemas.microsoft.com/office/drawing/2014/main" id="{30B834B5-EFBB-1569-A936-1599EEE09D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75123" y="5878259"/>
                <a:ext cx="632802" cy="83099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6" name="Group 225">
            <a:extLst>
              <a:ext uri="{FF2B5EF4-FFF2-40B4-BE49-F238E27FC236}">
                <a16:creationId xmlns:a16="http://schemas.microsoft.com/office/drawing/2014/main" id="{D3180685-25C8-A36F-98B3-C87187B357EF}"/>
              </a:ext>
            </a:extLst>
          </p:cNvPr>
          <p:cNvGrpSpPr/>
          <p:nvPr/>
        </p:nvGrpSpPr>
        <p:grpSpPr>
          <a:xfrm>
            <a:off x="7020568" y="1047958"/>
            <a:ext cx="3920299" cy="4046410"/>
            <a:chOff x="5575327" y="-73967"/>
            <a:chExt cx="3920299" cy="4046410"/>
          </a:xfrm>
        </p:grpSpPr>
        <p:cxnSp>
          <p:nvCxnSpPr>
            <p:cNvPr id="227" name="Straight Arrow Connector 226">
              <a:extLst>
                <a:ext uri="{FF2B5EF4-FFF2-40B4-BE49-F238E27FC236}">
                  <a16:creationId xmlns:a16="http://schemas.microsoft.com/office/drawing/2014/main" id="{3EB22A37-8FAF-58C7-BF54-3349E56F04BD}"/>
                </a:ext>
              </a:extLst>
            </p:cNvPr>
            <p:cNvCxnSpPr>
              <a:cxnSpLocks/>
            </p:cNvCxnSpPr>
            <p:nvPr/>
          </p:nvCxnSpPr>
          <p:spPr>
            <a:xfrm>
              <a:off x="5575327" y="2470360"/>
              <a:ext cx="3252577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Arrow Connector 227">
              <a:extLst>
                <a:ext uri="{FF2B5EF4-FFF2-40B4-BE49-F238E27FC236}">
                  <a16:creationId xmlns:a16="http://schemas.microsoft.com/office/drawing/2014/main" id="{19BF930A-E9FA-66D7-C687-2B6320467F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77410" y="725634"/>
              <a:ext cx="0" cy="3246809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9" name="TextBox 228">
                  <a:extLst>
                    <a:ext uri="{FF2B5EF4-FFF2-40B4-BE49-F238E27FC236}">
                      <a16:creationId xmlns:a16="http://schemas.microsoft.com/office/drawing/2014/main" id="{D4F0431D-5EBE-7022-59FD-39C95CEE5CED}"/>
                    </a:ext>
                  </a:extLst>
                </p:cNvPr>
                <p:cNvSpPr txBox="1"/>
                <p:nvPr/>
              </p:nvSpPr>
              <p:spPr>
                <a:xfrm>
                  <a:off x="8825827" y="2035035"/>
                  <a:ext cx="669799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CA" sz="4800" dirty="0"/>
                </a:p>
              </p:txBody>
            </p:sp>
          </mc:Choice>
          <mc:Fallback xmlns="">
            <p:sp>
              <p:nvSpPr>
                <p:cNvPr id="229" name="TextBox 228">
                  <a:extLst>
                    <a:ext uri="{FF2B5EF4-FFF2-40B4-BE49-F238E27FC236}">
                      <a16:creationId xmlns:a16="http://schemas.microsoft.com/office/drawing/2014/main" id="{D4F0431D-5EBE-7022-59FD-39C95CEE5CE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25827" y="2035035"/>
                  <a:ext cx="669799" cy="83099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0" name="TextBox 229">
                  <a:extLst>
                    <a:ext uri="{FF2B5EF4-FFF2-40B4-BE49-F238E27FC236}">
                      <a16:creationId xmlns:a16="http://schemas.microsoft.com/office/drawing/2014/main" id="{3C34239B-56FA-7858-1E3C-284F3BE70430}"/>
                    </a:ext>
                  </a:extLst>
                </p:cNvPr>
                <p:cNvSpPr txBox="1"/>
                <p:nvPr/>
              </p:nvSpPr>
              <p:spPr>
                <a:xfrm>
                  <a:off x="6737765" y="-73967"/>
                  <a:ext cx="679289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CA" sz="4800" dirty="0"/>
                </a:p>
              </p:txBody>
            </p:sp>
          </mc:Choice>
          <mc:Fallback xmlns="">
            <p:sp>
              <p:nvSpPr>
                <p:cNvPr id="230" name="TextBox 229">
                  <a:extLst>
                    <a:ext uri="{FF2B5EF4-FFF2-40B4-BE49-F238E27FC236}">
                      <a16:creationId xmlns:a16="http://schemas.microsoft.com/office/drawing/2014/main" id="{3C34239B-56FA-7858-1E3C-284F3BE704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37765" y="-73967"/>
                  <a:ext cx="679289" cy="830997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44" name="Group 243">
            <a:extLst>
              <a:ext uri="{FF2B5EF4-FFF2-40B4-BE49-F238E27FC236}">
                <a16:creationId xmlns:a16="http://schemas.microsoft.com/office/drawing/2014/main" id="{A826FE86-7414-BBC6-7AD4-B87D49BA89D8}"/>
              </a:ext>
            </a:extLst>
          </p:cNvPr>
          <p:cNvGrpSpPr/>
          <p:nvPr/>
        </p:nvGrpSpPr>
        <p:grpSpPr>
          <a:xfrm>
            <a:off x="7841286" y="2841688"/>
            <a:ext cx="1426184" cy="1446782"/>
            <a:chOff x="8151870" y="3214238"/>
            <a:chExt cx="740553" cy="751251"/>
          </a:xfrm>
        </p:grpSpPr>
        <p:cxnSp>
          <p:nvCxnSpPr>
            <p:cNvPr id="240" name="Straight Arrow Connector 239">
              <a:extLst>
                <a:ext uri="{FF2B5EF4-FFF2-40B4-BE49-F238E27FC236}">
                  <a16:creationId xmlns:a16="http://schemas.microsoft.com/office/drawing/2014/main" id="{47883809-EFDF-C9E5-3F6E-7ABFDFD02B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51870" y="3214238"/>
              <a:ext cx="740228" cy="751251"/>
            </a:xfrm>
            <a:prstGeom prst="straightConnector1">
              <a:avLst/>
            </a:prstGeom>
            <a:ln w="101600">
              <a:solidFill>
                <a:srgbClr val="FF505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Arrow Connector 242">
              <a:extLst>
                <a:ext uri="{FF2B5EF4-FFF2-40B4-BE49-F238E27FC236}">
                  <a16:creationId xmlns:a16="http://schemas.microsoft.com/office/drawing/2014/main" id="{C32FA9D9-B445-6683-D692-83085C72675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52195" y="3214238"/>
              <a:ext cx="740228" cy="751251"/>
            </a:xfrm>
            <a:prstGeom prst="straightConnector1">
              <a:avLst/>
            </a:prstGeom>
            <a:ln w="101600">
              <a:solidFill>
                <a:srgbClr val="FF505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9" name="Group 248">
            <a:extLst>
              <a:ext uri="{FF2B5EF4-FFF2-40B4-BE49-F238E27FC236}">
                <a16:creationId xmlns:a16="http://schemas.microsoft.com/office/drawing/2014/main" id="{83BF9DD2-3DE4-30DB-B4EB-3280963B329E}"/>
              </a:ext>
            </a:extLst>
          </p:cNvPr>
          <p:cNvGrpSpPr/>
          <p:nvPr/>
        </p:nvGrpSpPr>
        <p:grpSpPr>
          <a:xfrm rot="17100000">
            <a:off x="7678562" y="2727269"/>
            <a:ext cx="1776164" cy="1801817"/>
            <a:chOff x="8151870" y="3214238"/>
            <a:chExt cx="740553" cy="751251"/>
          </a:xfrm>
        </p:grpSpPr>
        <p:cxnSp>
          <p:nvCxnSpPr>
            <p:cNvPr id="250" name="Straight Arrow Connector 249">
              <a:extLst>
                <a:ext uri="{FF2B5EF4-FFF2-40B4-BE49-F238E27FC236}">
                  <a16:creationId xmlns:a16="http://schemas.microsoft.com/office/drawing/2014/main" id="{907A1EC1-7C5E-321D-6FCE-3FFCE0D080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51870" y="3214238"/>
              <a:ext cx="740228" cy="751251"/>
            </a:xfrm>
            <a:prstGeom prst="straightConnector1">
              <a:avLst/>
            </a:prstGeom>
            <a:ln w="101600">
              <a:solidFill>
                <a:srgbClr val="C0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Arrow Connector 250">
              <a:extLst>
                <a:ext uri="{FF2B5EF4-FFF2-40B4-BE49-F238E27FC236}">
                  <a16:creationId xmlns:a16="http://schemas.microsoft.com/office/drawing/2014/main" id="{ED774F54-CCDC-460B-B35D-70B7A1949A6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52195" y="3214238"/>
              <a:ext cx="740228" cy="751251"/>
            </a:xfrm>
            <a:prstGeom prst="straightConnector1">
              <a:avLst/>
            </a:prstGeom>
            <a:ln w="101600">
              <a:solidFill>
                <a:srgbClr val="C0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6" name="Group 255">
            <a:extLst>
              <a:ext uri="{FF2B5EF4-FFF2-40B4-BE49-F238E27FC236}">
                <a16:creationId xmlns:a16="http://schemas.microsoft.com/office/drawing/2014/main" id="{A669E6E5-8ADA-271C-76E2-D11A08EB7DC2}"/>
              </a:ext>
            </a:extLst>
          </p:cNvPr>
          <p:cNvGrpSpPr/>
          <p:nvPr/>
        </p:nvGrpSpPr>
        <p:grpSpPr>
          <a:xfrm rot="14400000">
            <a:off x="8057828" y="3092879"/>
            <a:ext cx="992472" cy="1006806"/>
            <a:chOff x="8151870" y="3214238"/>
            <a:chExt cx="740553" cy="751251"/>
          </a:xfrm>
        </p:grpSpPr>
        <p:cxnSp>
          <p:nvCxnSpPr>
            <p:cNvPr id="257" name="Straight Arrow Connector 256">
              <a:extLst>
                <a:ext uri="{FF2B5EF4-FFF2-40B4-BE49-F238E27FC236}">
                  <a16:creationId xmlns:a16="http://schemas.microsoft.com/office/drawing/2014/main" id="{C12B1CB0-AC7A-3C45-82F5-F49DF8FD1BE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51870" y="3214238"/>
              <a:ext cx="740228" cy="751251"/>
            </a:xfrm>
            <a:prstGeom prst="straightConnector1">
              <a:avLst/>
            </a:prstGeom>
            <a:ln w="101600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Arrow Connector 257">
              <a:extLst>
                <a:ext uri="{FF2B5EF4-FFF2-40B4-BE49-F238E27FC236}">
                  <a16:creationId xmlns:a16="http://schemas.microsoft.com/office/drawing/2014/main" id="{8E067D76-914B-4B04-C4AE-468FF0A6171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52195" y="3214238"/>
              <a:ext cx="740228" cy="751251"/>
            </a:xfrm>
            <a:prstGeom prst="straightConnector1">
              <a:avLst/>
            </a:prstGeom>
            <a:ln w="101600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21" name="Straight Arrow Connector 220">
            <a:extLst>
              <a:ext uri="{FF2B5EF4-FFF2-40B4-BE49-F238E27FC236}">
                <a16:creationId xmlns:a16="http://schemas.microsoft.com/office/drawing/2014/main" id="{6AF641D8-DBF8-6E7E-465F-4D051636D03E}"/>
              </a:ext>
            </a:extLst>
          </p:cNvPr>
          <p:cNvCxnSpPr>
            <a:cxnSpLocks/>
          </p:cNvCxnSpPr>
          <p:nvPr/>
        </p:nvCxnSpPr>
        <p:spPr>
          <a:xfrm>
            <a:off x="8534563" y="3586279"/>
            <a:ext cx="3066688" cy="246614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CC58E5C-85DF-5D0D-8293-01D249B75AFA}"/>
                  </a:ext>
                </a:extLst>
              </p:cNvPr>
              <p:cNvSpPr txBox="1"/>
              <p:nvPr/>
            </p:nvSpPr>
            <p:spPr>
              <a:xfrm>
                <a:off x="5804394" y="5403029"/>
                <a:ext cx="5459933" cy="1398588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rgbClr val="C0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4000" u="sng" dirty="0">
                    <a:solidFill>
                      <a:srgbClr val="00B050"/>
                    </a:solidFill>
                  </a:rPr>
                  <a:t>Polarization</a:t>
                </a:r>
                <a:r>
                  <a:rPr lang="en-GB" sz="4000" dirty="0"/>
                  <a:t> = geometric orientation of wave (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CA" sz="4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CA" sz="4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acc>
                  </m:oMath>
                </a14:m>
                <a:r>
                  <a:rPr lang="en-GB" sz="4000" dirty="0"/>
                  <a:t>)</a:t>
                </a:r>
                <a:endParaRPr lang="en-CA" sz="4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CC58E5C-85DF-5D0D-8293-01D249B75A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4394" y="5403029"/>
                <a:ext cx="5459933" cy="1398588"/>
              </a:xfrm>
              <a:prstGeom prst="rect">
                <a:avLst/>
              </a:prstGeom>
              <a:blipFill>
                <a:blip r:embed="rId7"/>
                <a:stretch>
                  <a:fillRect l="-887" t="-6356" r="-3215" b="-16102"/>
                </a:stretch>
              </a:blipFill>
              <a:ln w="38100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1" name="Straight Connector 230">
            <a:extLst>
              <a:ext uri="{FF2B5EF4-FFF2-40B4-BE49-F238E27FC236}">
                <a16:creationId xmlns:a16="http://schemas.microsoft.com/office/drawing/2014/main" id="{831E761F-A3F5-AC20-6E24-A1CF6CEC69A4}"/>
              </a:ext>
            </a:extLst>
          </p:cNvPr>
          <p:cNvCxnSpPr>
            <a:cxnSpLocks/>
          </p:cNvCxnSpPr>
          <p:nvPr/>
        </p:nvCxnSpPr>
        <p:spPr>
          <a:xfrm flipV="1">
            <a:off x="8192515" y="3801875"/>
            <a:ext cx="135486" cy="1594376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1103875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8952">
        <p:fade/>
      </p:transition>
    </mc:Choice>
    <mc:Fallback xmlns="">
      <p:transition spd="med" advTm="18952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8" name="3D Model 27">
                <a:extLst>
                  <a:ext uri="{FF2B5EF4-FFF2-40B4-BE49-F238E27FC236}">
                    <a16:creationId xmlns:a16="http://schemas.microsoft.com/office/drawing/2014/main" id="{82558C51-4B88-AEED-0609-2B3FEA0F8F3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67341567"/>
                  </p:ext>
                </p:extLst>
              </p:nvPr>
            </p:nvGraphicFramePr>
            <p:xfrm>
              <a:off x="246794" y="906323"/>
              <a:ext cx="5248014" cy="5152769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5248014" cy="5152769"/>
                    </a:xfrm>
                    <a:prstGeom prst="rect">
                      <a:avLst/>
                    </a:prstGeom>
                  </am3d:spPr>
                  <am3d:camera>
                    <am3d:pos x="0" y="0" z="4944996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91065" d="1000000"/>
                    <am3d:preTrans dx="970408" dy="-106809" dz="-9226261"/>
                    <am3d:scale>
                      <am3d:sx n="1000000" d="1000000"/>
                      <am3d:sy n="1000000" d="1000000"/>
                      <am3d:sz n="1000000" d="1000000"/>
                    </am3d:scale>
                    <am3d:rot ax="3000000" ay="19200000" az="19200000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747675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8" name="3D Model 27">
                <a:extLst>
                  <a:ext uri="{FF2B5EF4-FFF2-40B4-BE49-F238E27FC236}">
                    <a16:creationId xmlns:a16="http://schemas.microsoft.com/office/drawing/2014/main" id="{82558C51-4B88-AEED-0609-2B3FEA0F8F3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46794" y="906323"/>
                <a:ext cx="5248014" cy="5152769"/>
              </a:xfrm>
              <a:prstGeom prst="rect">
                <a:avLst/>
              </a:prstGeom>
            </p:spPr>
          </p:pic>
        </mc:Fallback>
      </mc:AlternateContent>
      <p:sp>
        <p:nvSpPr>
          <p:cNvPr id="29" name="Rectangle 28">
            <a:extLst>
              <a:ext uri="{FF2B5EF4-FFF2-40B4-BE49-F238E27FC236}">
                <a16:creationId xmlns:a16="http://schemas.microsoft.com/office/drawing/2014/main" id="{5CB621EB-EB80-AA46-1442-F0C5C699F761}"/>
              </a:ext>
            </a:extLst>
          </p:cNvPr>
          <p:cNvSpPr/>
          <p:nvPr/>
        </p:nvSpPr>
        <p:spPr>
          <a:xfrm>
            <a:off x="-29506" y="457452"/>
            <a:ext cx="6666412" cy="6237091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DA42650-D72B-A70C-49CF-625E00DD159D}"/>
              </a:ext>
            </a:extLst>
          </p:cNvPr>
          <p:cNvGrpSpPr/>
          <p:nvPr/>
        </p:nvGrpSpPr>
        <p:grpSpPr>
          <a:xfrm>
            <a:off x="59692" y="-73967"/>
            <a:ext cx="6632599" cy="6783219"/>
            <a:chOff x="-346823" y="714453"/>
            <a:chExt cx="5554437" cy="5680573"/>
          </a:xfrm>
        </p:grpSpPr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EA1B0E03-C811-3C78-500E-C0639E453723}"/>
                </a:ext>
              </a:extLst>
            </p:cNvPr>
            <p:cNvCxnSpPr>
              <a:cxnSpLocks/>
            </p:cNvCxnSpPr>
            <p:nvPr/>
          </p:nvCxnSpPr>
          <p:spPr>
            <a:xfrm>
              <a:off x="-346823" y="2845187"/>
              <a:ext cx="2723854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FC5F5981-FC04-509C-DF8B-584675EF41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1089" y="1384075"/>
              <a:ext cx="0" cy="2719024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AD89A022-378A-4E51-4F1E-0DC2D139788D}"/>
                    </a:ext>
                  </a:extLst>
                </p:cNvPr>
                <p:cNvSpPr txBox="1"/>
                <p:nvPr/>
              </p:nvSpPr>
              <p:spPr>
                <a:xfrm>
                  <a:off x="2375292" y="2480626"/>
                  <a:ext cx="560920" cy="69591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CA" sz="4800" dirty="0"/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AD89A022-378A-4E51-4F1E-0DC2D139788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75292" y="2480626"/>
                  <a:ext cx="560920" cy="69591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C68958B8-7B4E-E460-2E42-CACD5F2A80BF}"/>
                    </a:ext>
                  </a:extLst>
                </p:cNvPr>
                <p:cNvSpPr txBox="1"/>
                <p:nvPr/>
              </p:nvSpPr>
              <p:spPr>
                <a:xfrm>
                  <a:off x="626655" y="714453"/>
                  <a:ext cx="568867" cy="69591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CA" sz="4800" dirty="0"/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C68958B8-7B4E-E460-2E42-CACD5F2A80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6655" y="714453"/>
                  <a:ext cx="568867" cy="695914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095A7EA5-3F13-33B6-B1DD-FD09CA583EFF}"/>
                </a:ext>
              </a:extLst>
            </p:cNvPr>
            <p:cNvCxnSpPr>
              <a:cxnSpLocks/>
            </p:cNvCxnSpPr>
            <p:nvPr/>
          </p:nvCxnSpPr>
          <p:spPr>
            <a:xfrm>
              <a:off x="488827" y="2480626"/>
              <a:ext cx="4226882" cy="3399132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B5D9E703-77AE-6A1D-A064-2C3692FED5E3}"/>
                    </a:ext>
                  </a:extLst>
                </p:cNvPr>
                <p:cNvSpPr txBox="1"/>
                <p:nvPr/>
              </p:nvSpPr>
              <p:spPr>
                <a:xfrm>
                  <a:off x="4677677" y="5699112"/>
                  <a:ext cx="529937" cy="69591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en-CA" sz="4800" dirty="0"/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B5D9E703-77AE-6A1D-A064-2C3692FED5E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77677" y="5699112"/>
                  <a:ext cx="529937" cy="695914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1" name="3D Model 40">
                <a:extLst>
                  <a:ext uri="{FF2B5EF4-FFF2-40B4-BE49-F238E27FC236}">
                    <a16:creationId xmlns:a16="http://schemas.microsoft.com/office/drawing/2014/main" id="{86CA0F49-D3BA-E55E-D6A5-0ABF44FEB41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407109338"/>
                  </p:ext>
                </p:extLst>
              </p:nvPr>
            </p:nvGraphicFramePr>
            <p:xfrm>
              <a:off x="280685" y="935730"/>
              <a:ext cx="5168492" cy="5111381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5168492" cy="5111381"/>
                    </a:xfrm>
                    <a:prstGeom prst="rect">
                      <a:avLst/>
                    </a:prstGeom>
                  </am3d:spPr>
                  <am3d:camera>
                    <am3d:pos x="0" y="0" z="4944996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91065" d="1000000"/>
                    <am3d:preTrans dx="970408" dy="-106809" dz="-9226261"/>
                    <am3d:scale>
                      <am3d:sx n="1000000" d="1000000"/>
                      <am3d:sy n="1000000" d="1000000"/>
                      <am3d:sz n="1000000" d="1000000"/>
                    </am3d:scale>
                    <am3d:rot ax="3000000" ay="19200000" az="19200000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741483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1" name="3D Model 40">
                <a:extLst>
                  <a:ext uri="{FF2B5EF4-FFF2-40B4-BE49-F238E27FC236}">
                    <a16:creationId xmlns:a16="http://schemas.microsoft.com/office/drawing/2014/main" id="{86CA0F49-D3BA-E55E-D6A5-0ABF44FEB41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80685" y="935730"/>
                <a:ext cx="5168492" cy="5111381"/>
              </a:xfrm>
              <a:prstGeom prst="rect">
                <a:avLst/>
              </a:prstGeom>
            </p:spPr>
          </p:pic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46A65902-C851-13AD-8E4E-631C8D09B3E5}"/>
              </a:ext>
            </a:extLst>
          </p:cNvPr>
          <p:cNvGrpSpPr/>
          <p:nvPr/>
        </p:nvGrpSpPr>
        <p:grpSpPr>
          <a:xfrm>
            <a:off x="7249496" y="310230"/>
            <a:ext cx="3849950" cy="4077614"/>
            <a:chOff x="786498" y="1191993"/>
            <a:chExt cx="3222377" cy="3412934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F9610ACB-7886-F114-6920-8B5EF3D9352D}"/>
                </a:ext>
              </a:extLst>
            </p:cNvPr>
            <p:cNvSpPr/>
            <p:nvPr/>
          </p:nvSpPr>
          <p:spPr>
            <a:xfrm>
              <a:off x="786498" y="2089103"/>
              <a:ext cx="2515823" cy="2515824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B01E2497-FD17-18B0-6842-750998C3EE39}"/>
                </a:ext>
              </a:extLst>
            </p:cNvPr>
            <p:cNvCxnSpPr>
              <a:cxnSpLocks/>
            </p:cNvCxnSpPr>
            <p:nvPr/>
          </p:nvCxnSpPr>
          <p:spPr>
            <a:xfrm>
              <a:off x="788603" y="3347015"/>
              <a:ext cx="2632207" cy="0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093C36E5-6443-61CC-6AD6-52B4A9D806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46515" y="1954722"/>
              <a:ext cx="0" cy="2650205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D0609C89-8498-C3DF-BC8A-77893E0F72C9}"/>
                    </a:ext>
                  </a:extLst>
                </p:cNvPr>
                <p:cNvSpPr txBox="1"/>
                <p:nvPr/>
              </p:nvSpPr>
              <p:spPr>
                <a:xfrm>
                  <a:off x="3448259" y="3002909"/>
                  <a:ext cx="560616" cy="69553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CA" sz="4800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D0609C89-8498-C3DF-BC8A-77893E0F72C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48259" y="3002909"/>
                  <a:ext cx="560616" cy="695538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F68C1B67-0D41-E5F9-C8A8-7830198A1A40}"/>
                    </a:ext>
                  </a:extLst>
                </p:cNvPr>
                <p:cNvSpPr txBox="1"/>
                <p:nvPr/>
              </p:nvSpPr>
              <p:spPr>
                <a:xfrm>
                  <a:off x="1762235" y="1191993"/>
                  <a:ext cx="568559" cy="69553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CA" sz="4800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F68C1B67-0D41-E5F9-C8A8-7830198A1A4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62235" y="1191993"/>
                  <a:ext cx="568559" cy="695538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34BB45A-CBA1-0F73-B6FB-383DA325FCC1}"/>
              </a:ext>
            </a:extLst>
          </p:cNvPr>
          <p:cNvCxnSpPr>
            <a:cxnSpLocks/>
          </p:cNvCxnSpPr>
          <p:nvPr/>
        </p:nvCxnSpPr>
        <p:spPr>
          <a:xfrm>
            <a:off x="8747568" y="1382057"/>
            <a:ext cx="0" cy="3005789"/>
          </a:xfrm>
          <a:prstGeom prst="straightConnector1">
            <a:avLst/>
          </a:prstGeom>
          <a:ln w="1524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32B5979-8FB7-87A8-C34E-CCC5D1D48BEF}"/>
              </a:ext>
            </a:extLst>
          </p:cNvPr>
          <p:cNvSpPr txBox="1"/>
          <p:nvPr/>
        </p:nvSpPr>
        <p:spPr>
          <a:xfrm>
            <a:off x="3009749" y="135697"/>
            <a:ext cx="423668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6000" dirty="0"/>
              <a:t>Vertical</a:t>
            </a:r>
            <a:br>
              <a:rPr lang="en-GB" sz="6000" dirty="0"/>
            </a:br>
            <a:r>
              <a:rPr lang="en-GB" sz="6000" dirty="0"/>
              <a:t>Polarization</a:t>
            </a:r>
            <a:endParaRPr lang="en-CA" sz="60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77721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6617"/>
    </mc:Choice>
    <mc:Fallback xmlns="">
      <p:transition advTm="166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8" name="3D Model 27">
                <a:extLst>
                  <a:ext uri="{FF2B5EF4-FFF2-40B4-BE49-F238E27FC236}">
                    <a16:creationId xmlns:a16="http://schemas.microsoft.com/office/drawing/2014/main" id="{82558C51-4B88-AEED-0609-2B3FEA0F8F3B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30409" y="881530"/>
              <a:ext cx="5280785" cy="5202356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5280785" cy="5202356"/>
                    </a:xfrm>
                    <a:prstGeom prst="rect">
                      <a:avLst/>
                    </a:prstGeom>
                  </am3d:spPr>
                  <am3d:camera>
                    <am3d:pos x="0" y="0" z="4944996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91065" d="1000000"/>
                    <am3d:preTrans dx="970408" dy="-106809" dz="-9226261"/>
                    <am3d:scale>
                      <am3d:sx n="1000000" d="1000000"/>
                      <am3d:sy n="1000000" d="1000000"/>
                      <am3d:sz n="1000000" d="1000000"/>
                    </am3d:scale>
                    <am3d:rot ax="3000000" ay="19200000" az="19200000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747675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8" name="3D Model 27">
                <a:extLst>
                  <a:ext uri="{FF2B5EF4-FFF2-40B4-BE49-F238E27FC236}">
                    <a16:creationId xmlns:a16="http://schemas.microsoft.com/office/drawing/2014/main" id="{82558C51-4B88-AEED-0609-2B3FEA0F8F3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0409" y="881530"/>
                <a:ext cx="5280785" cy="5202356"/>
              </a:xfrm>
              <a:prstGeom prst="rect">
                <a:avLst/>
              </a:prstGeom>
            </p:spPr>
          </p:pic>
        </mc:Fallback>
      </mc:AlternateContent>
      <p:sp>
        <p:nvSpPr>
          <p:cNvPr id="29" name="Rectangle 28">
            <a:extLst>
              <a:ext uri="{FF2B5EF4-FFF2-40B4-BE49-F238E27FC236}">
                <a16:creationId xmlns:a16="http://schemas.microsoft.com/office/drawing/2014/main" id="{5CB621EB-EB80-AA46-1442-F0C5C699F761}"/>
              </a:ext>
            </a:extLst>
          </p:cNvPr>
          <p:cNvSpPr/>
          <p:nvPr/>
        </p:nvSpPr>
        <p:spPr>
          <a:xfrm>
            <a:off x="-29506" y="457452"/>
            <a:ext cx="6666412" cy="6237091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DA42650-D72B-A70C-49CF-625E00DD159D}"/>
              </a:ext>
            </a:extLst>
          </p:cNvPr>
          <p:cNvGrpSpPr/>
          <p:nvPr/>
        </p:nvGrpSpPr>
        <p:grpSpPr>
          <a:xfrm>
            <a:off x="59692" y="-73967"/>
            <a:ext cx="6632599" cy="6783219"/>
            <a:chOff x="-346823" y="714453"/>
            <a:chExt cx="5554437" cy="5680573"/>
          </a:xfrm>
        </p:grpSpPr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EA1B0E03-C811-3C78-500E-C0639E453723}"/>
                </a:ext>
              </a:extLst>
            </p:cNvPr>
            <p:cNvCxnSpPr>
              <a:cxnSpLocks/>
            </p:cNvCxnSpPr>
            <p:nvPr/>
          </p:nvCxnSpPr>
          <p:spPr>
            <a:xfrm>
              <a:off x="-346823" y="2845187"/>
              <a:ext cx="2723854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FC5F5981-FC04-509C-DF8B-584675EF41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1089" y="1384075"/>
              <a:ext cx="0" cy="2719024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AD89A022-378A-4E51-4F1E-0DC2D139788D}"/>
                    </a:ext>
                  </a:extLst>
                </p:cNvPr>
                <p:cNvSpPr txBox="1"/>
                <p:nvPr/>
              </p:nvSpPr>
              <p:spPr>
                <a:xfrm>
                  <a:off x="2375292" y="2480626"/>
                  <a:ext cx="560920" cy="69591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CA" sz="4800" dirty="0"/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AD89A022-378A-4E51-4F1E-0DC2D139788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75292" y="2480626"/>
                  <a:ext cx="560920" cy="69591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C68958B8-7B4E-E460-2E42-CACD5F2A80BF}"/>
                    </a:ext>
                  </a:extLst>
                </p:cNvPr>
                <p:cNvSpPr txBox="1"/>
                <p:nvPr/>
              </p:nvSpPr>
              <p:spPr>
                <a:xfrm>
                  <a:off x="626655" y="714453"/>
                  <a:ext cx="568867" cy="69591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CA" sz="4800" dirty="0"/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C68958B8-7B4E-E460-2E42-CACD5F2A80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6655" y="714453"/>
                  <a:ext cx="568867" cy="695914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095A7EA5-3F13-33B6-B1DD-FD09CA583EFF}"/>
                </a:ext>
              </a:extLst>
            </p:cNvPr>
            <p:cNvCxnSpPr>
              <a:cxnSpLocks/>
            </p:cNvCxnSpPr>
            <p:nvPr/>
          </p:nvCxnSpPr>
          <p:spPr>
            <a:xfrm>
              <a:off x="488827" y="2480626"/>
              <a:ext cx="4226882" cy="3399132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B5D9E703-77AE-6A1D-A064-2C3692FED5E3}"/>
                    </a:ext>
                  </a:extLst>
                </p:cNvPr>
                <p:cNvSpPr txBox="1"/>
                <p:nvPr/>
              </p:nvSpPr>
              <p:spPr>
                <a:xfrm>
                  <a:off x="4677677" y="5699112"/>
                  <a:ext cx="529937" cy="69591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en-CA" sz="4800" dirty="0"/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B5D9E703-77AE-6A1D-A064-2C3692FED5E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77677" y="5699112"/>
                  <a:ext cx="529937" cy="695914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1" name="3D Model 40">
                <a:extLst>
                  <a:ext uri="{FF2B5EF4-FFF2-40B4-BE49-F238E27FC236}">
                    <a16:creationId xmlns:a16="http://schemas.microsoft.com/office/drawing/2014/main" id="{86CA0F49-D3BA-E55E-D6A5-0ABF44FEB41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09695908"/>
                  </p:ext>
                </p:extLst>
              </p:nvPr>
            </p:nvGraphicFramePr>
            <p:xfrm>
              <a:off x="-33425" y="1278387"/>
              <a:ext cx="5796698" cy="4426051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5796698" cy="4426051"/>
                    </a:xfrm>
                    <a:prstGeom prst="rect">
                      <a:avLst/>
                    </a:prstGeom>
                  </am3d:spPr>
                  <am3d:camera>
                    <am3d:pos x="0" y="0" z="4944996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91065" d="1000000"/>
                    <am3d:preTrans dx="970408" dy="-106809" dz="-9226261"/>
                    <am3d:scale>
                      <am3d:sx n="1000000" d="1000000"/>
                      <am3d:sy n="1000000" d="1000000"/>
                      <am3d:sz n="1000000" d="1000000"/>
                    </am3d:scale>
                    <am3d:rot ax="8399997" ay="-2400001" az="-2400001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741482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1" name="3D Model 40">
                <a:extLst>
                  <a:ext uri="{FF2B5EF4-FFF2-40B4-BE49-F238E27FC236}">
                    <a16:creationId xmlns:a16="http://schemas.microsoft.com/office/drawing/2014/main" id="{86CA0F49-D3BA-E55E-D6A5-0ABF44FEB41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-33425" y="1278387"/>
                <a:ext cx="5796698" cy="4426051"/>
              </a:xfrm>
              <a:prstGeom prst="rect">
                <a:avLst/>
              </a:prstGeom>
            </p:spPr>
          </p:pic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46A65902-C851-13AD-8E4E-631C8D09B3E5}"/>
              </a:ext>
            </a:extLst>
          </p:cNvPr>
          <p:cNvGrpSpPr/>
          <p:nvPr/>
        </p:nvGrpSpPr>
        <p:grpSpPr>
          <a:xfrm>
            <a:off x="7249496" y="310230"/>
            <a:ext cx="3849950" cy="4077614"/>
            <a:chOff x="786498" y="1191993"/>
            <a:chExt cx="3222377" cy="3412934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F9610ACB-7886-F114-6920-8B5EF3D9352D}"/>
                </a:ext>
              </a:extLst>
            </p:cNvPr>
            <p:cNvSpPr/>
            <p:nvPr/>
          </p:nvSpPr>
          <p:spPr>
            <a:xfrm>
              <a:off x="786498" y="2089103"/>
              <a:ext cx="2515823" cy="2515824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B01E2497-FD17-18B0-6842-750998C3EE39}"/>
                </a:ext>
              </a:extLst>
            </p:cNvPr>
            <p:cNvCxnSpPr>
              <a:cxnSpLocks/>
            </p:cNvCxnSpPr>
            <p:nvPr/>
          </p:nvCxnSpPr>
          <p:spPr>
            <a:xfrm>
              <a:off x="788603" y="3347015"/>
              <a:ext cx="2632207" cy="0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093C36E5-6443-61CC-6AD6-52B4A9D806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46515" y="1954722"/>
              <a:ext cx="0" cy="2650205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D0609C89-8498-C3DF-BC8A-77893E0F72C9}"/>
                    </a:ext>
                  </a:extLst>
                </p:cNvPr>
                <p:cNvSpPr txBox="1"/>
                <p:nvPr/>
              </p:nvSpPr>
              <p:spPr>
                <a:xfrm>
                  <a:off x="3448259" y="3002909"/>
                  <a:ext cx="560616" cy="69553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CA" sz="4800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D0609C89-8498-C3DF-BC8A-77893E0F72C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48259" y="3002909"/>
                  <a:ext cx="560616" cy="695538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F68C1B67-0D41-E5F9-C8A8-7830198A1A40}"/>
                    </a:ext>
                  </a:extLst>
                </p:cNvPr>
                <p:cNvSpPr txBox="1"/>
                <p:nvPr/>
              </p:nvSpPr>
              <p:spPr>
                <a:xfrm>
                  <a:off x="1762235" y="1191993"/>
                  <a:ext cx="568559" cy="69553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CA" sz="4800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F68C1B67-0D41-E5F9-C8A8-7830198A1A4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62235" y="1191993"/>
                  <a:ext cx="568559" cy="695538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A32B5979-8FB7-87A8-C34E-CCC5D1D48BEF}"/>
              </a:ext>
            </a:extLst>
          </p:cNvPr>
          <p:cNvSpPr txBox="1"/>
          <p:nvPr/>
        </p:nvSpPr>
        <p:spPr>
          <a:xfrm>
            <a:off x="3009749" y="135697"/>
            <a:ext cx="423668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6000" dirty="0"/>
              <a:t>Horizontal</a:t>
            </a:r>
            <a:br>
              <a:rPr lang="en-GB" sz="6000" dirty="0"/>
            </a:br>
            <a:r>
              <a:rPr lang="en-GB" sz="6000" dirty="0"/>
              <a:t>Polarization</a:t>
            </a:r>
            <a:endParaRPr lang="en-CA" sz="6000" dirty="0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534FEAED-2A43-15B5-F252-1E3158A84F3B}"/>
              </a:ext>
            </a:extLst>
          </p:cNvPr>
          <p:cNvCxnSpPr>
            <a:cxnSpLocks/>
          </p:cNvCxnSpPr>
          <p:nvPr/>
        </p:nvCxnSpPr>
        <p:spPr>
          <a:xfrm rot="16200000">
            <a:off x="8747568" y="1382057"/>
            <a:ext cx="0" cy="3005789"/>
          </a:xfrm>
          <a:prstGeom prst="straightConnector1">
            <a:avLst/>
          </a:prstGeom>
          <a:ln w="1524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9707949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4787">
        <p159:morph option="byObject"/>
      </p:transition>
    </mc:Choice>
    <mc:Fallback xmlns="">
      <p:transition spd="slow" advTm="478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8" name="3D Model 27">
                <a:extLst>
                  <a:ext uri="{FF2B5EF4-FFF2-40B4-BE49-F238E27FC236}">
                    <a16:creationId xmlns:a16="http://schemas.microsoft.com/office/drawing/2014/main" id="{82558C51-4B88-AEED-0609-2B3FEA0F8F3B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30409" y="881530"/>
              <a:ext cx="5280785" cy="5202356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5280785" cy="5202356"/>
                    </a:xfrm>
                    <a:prstGeom prst="rect">
                      <a:avLst/>
                    </a:prstGeom>
                  </am3d:spPr>
                  <am3d:camera>
                    <am3d:pos x="0" y="0" z="4944996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91065" d="1000000"/>
                    <am3d:preTrans dx="970408" dy="-106809" dz="-9226261"/>
                    <am3d:scale>
                      <am3d:sx n="1000000" d="1000000"/>
                      <am3d:sy n="1000000" d="1000000"/>
                      <am3d:sz n="1000000" d="1000000"/>
                    </am3d:scale>
                    <am3d:rot ax="3000000" ay="19200000" az="19200000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747675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8" name="3D Model 27">
                <a:extLst>
                  <a:ext uri="{FF2B5EF4-FFF2-40B4-BE49-F238E27FC236}">
                    <a16:creationId xmlns:a16="http://schemas.microsoft.com/office/drawing/2014/main" id="{82558C51-4B88-AEED-0609-2B3FEA0F8F3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0409" y="881530"/>
                <a:ext cx="5280785" cy="5202356"/>
              </a:xfrm>
              <a:prstGeom prst="rect">
                <a:avLst/>
              </a:prstGeom>
            </p:spPr>
          </p:pic>
        </mc:Fallback>
      </mc:AlternateContent>
      <p:sp>
        <p:nvSpPr>
          <p:cNvPr id="29" name="Rectangle 28">
            <a:extLst>
              <a:ext uri="{FF2B5EF4-FFF2-40B4-BE49-F238E27FC236}">
                <a16:creationId xmlns:a16="http://schemas.microsoft.com/office/drawing/2014/main" id="{5CB621EB-EB80-AA46-1442-F0C5C699F761}"/>
              </a:ext>
            </a:extLst>
          </p:cNvPr>
          <p:cNvSpPr/>
          <p:nvPr/>
        </p:nvSpPr>
        <p:spPr>
          <a:xfrm>
            <a:off x="-29506" y="457452"/>
            <a:ext cx="6666412" cy="6237091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DA42650-D72B-A70C-49CF-625E00DD159D}"/>
              </a:ext>
            </a:extLst>
          </p:cNvPr>
          <p:cNvGrpSpPr/>
          <p:nvPr/>
        </p:nvGrpSpPr>
        <p:grpSpPr>
          <a:xfrm>
            <a:off x="59692" y="-73967"/>
            <a:ext cx="6632599" cy="6783219"/>
            <a:chOff x="-346823" y="714453"/>
            <a:chExt cx="5554437" cy="5680573"/>
          </a:xfrm>
        </p:grpSpPr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EA1B0E03-C811-3C78-500E-C0639E453723}"/>
                </a:ext>
              </a:extLst>
            </p:cNvPr>
            <p:cNvCxnSpPr>
              <a:cxnSpLocks/>
            </p:cNvCxnSpPr>
            <p:nvPr/>
          </p:nvCxnSpPr>
          <p:spPr>
            <a:xfrm>
              <a:off x="-346823" y="2845187"/>
              <a:ext cx="2723854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FC5F5981-FC04-509C-DF8B-584675EF41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1089" y="1384075"/>
              <a:ext cx="0" cy="2719024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AD89A022-378A-4E51-4F1E-0DC2D139788D}"/>
                    </a:ext>
                  </a:extLst>
                </p:cNvPr>
                <p:cNvSpPr txBox="1"/>
                <p:nvPr/>
              </p:nvSpPr>
              <p:spPr>
                <a:xfrm>
                  <a:off x="2375292" y="2480626"/>
                  <a:ext cx="560920" cy="69591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CA" sz="4800" dirty="0"/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AD89A022-378A-4E51-4F1E-0DC2D139788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75292" y="2480626"/>
                  <a:ext cx="560920" cy="69591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C68958B8-7B4E-E460-2E42-CACD5F2A80BF}"/>
                    </a:ext>
                  </a:extLst>
                </p:cNvPr>
                <p:cNvSpPr txBox="1"/>
                <p:nvPr/>
              </p:nvSpPr>
              <p:spPr>
                <a:xfrm>
                  <a:off x="626655" y="714453"/>
                  <a:ext cx="568867" cy="69591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CA" sz="4800" dirty="0"/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C68958B8-7B4E-E460-2E42-CACD5F2A80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6655" y="714453"/>
                  <a:ext cx="568867" cy="695914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095A7EA5-3F13-33B6-B1DD-FD09CA583EFF}"/>
                </a:ext>
              </a:extLst>
            </p:cNvPr>
            <p:cNvCxnSpPr>
              <a:cxnSpLocks/>
            </p:cNvCxnSpPr>
            <p:nvPr/>
          </p:nvCxnSpPr>
          <p:spPr>
            <a:xfrm>
              <a:off x="488827" y="2480626"/>
              <a:ext cx="4226882" cy="3399132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B5D9E703-77AE-6A1D-A064-2C3692FED5E3}"/>
                    </a:ext>
                  </a:extLst>
                </p:cNvPr>
                <p:cNvSpPr txBox="1"/>
                <p:nvPr/>
              </p:nvSpPr>
              <p:spPr>
                <a:xfrm>
                  <a:off x="4677677" y="5699112"/>
                  <a:ext cx="529937" cy="69591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en-CA" sz="4800" dirty="0"/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B5D9E703-77AE-6A1D-A064-2C3692FED5E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77677" y="5699112"/>
                  <a:ext cx="529937" cy="695914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1" name="3D Model 40">
                <a:extLst>
                  <a:ext uri="{FF2B5EF4-FFF2-40B4-BE49-F238E27FC236}">
                    <a16:creationId xmlns:a16="http://schemas.microsoft.com/office/drawing/2014/main" id="{86CA0F49-D3BA-E55E-D6A5-0ABF44FEB41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59104346"/>
                  </p:ext>
                </p:extLst>
              </p:nvPr>
            </p:nvGraphicFramePr>
            <p:xfrm>
              <a:off x="309236" y="1268867"/>
              <a:ext cx="5111373" cy="4445086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5111373" cy="4445086"/>
                    </a:xfrm>
                    <a:prstGeom prst="rect">
                      <a:avLst/>
                    </a:prstGeom>
                  </am3d:spPr>
                  <am3d:camera>
                    <am3d:pos x="0" y="0" z="4944996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91065" d="1000000"/>
                    <am3d:preTrans dx="970408" dy="-106809" dz="-9226261"/>
                    <am3d:scale>
                      <am3d:sx n="1000000" d="1000000"/>
                      <am3d:sy n="1000000" d="1000000"/>
                      <am3d:sz n="1000000" d="1000000"/>
                    </am3d:scale>
                    <am3d:rot ax="-7800003" ay="-2400000" az="-2400001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741482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1" name="3D Model 40">
                <a:extLst>
                  <a:ext uri="{FF2B5EF4-FFF2-40B4-BE49-F238E27FC236}">
                    <a16:creationId xmlns:a16="http://schemas.microsoft.com/office/drawing/2014/main" id="{86CA0F49-D3BA-E55E-D6A5-0ABF44FEB41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09236" y="1268867"/>
                <a:ext cx="5111373" cy="4445086"/>
              </a:xfrm>
              <a:prstGeom prst="rect">
                <a:avLst/>
              </a:prstGeom>
            </p:spPr>
          </p:pic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46A65902-C851-13AD-8E4E-631C8D09B3E5}"/>
              </a:ext>
            </a:extLst>
          </p:cNvPr>
          <p:cNvGrpSpPr/>
          <p:nvPr/>
        </p:nvGrpSpPr>
        <p:grpSpPr>
          <a:xfrm>
            <a:off x="7249496" y="310230"/>
            <a:ext cx="3849950" cy="4077614"/>
            <a:chOff x="786498" y="1191993"/>
            <a:chExt cx="3222377" cy="3412934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F9610ACB-7886-F114-6920-8B5EF3D9352D}"/>
                </a:ext>
              </a:extLst>
            </p:cNvPr>
            <p:cNvSpPr/>
            <p:nvPr/>
          </p:nvSpPr>
          <p:spPr>
            <a:xfrm>
              <a:off x="786498" y="2089103"/>
              <a:ext cx="2515823" cy="2515824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B01E2497-FD17-18B0-6842-750998C3EE39}"/>
                </a:ext>
              </a:extLst>
            </p:cNvPr>
            <p:cNvCxnSpPr>
              <a:cxnSpLocks/>
            </p:cNvCxnSpPr>
            <p:nvPr/>
          </p:nvCxnSpPr>
          <p:spPr>
            <a:xfrm>
              <a:off x="788603" y="3347015"/>
              <a:ext cx="2632207" cy="0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093C36E5-6443-61CC-6AD6-52B4A9D806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46515" y="1954722"/>
              <a:ext cx="0" cy="2650205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D0609C89-8498-C3DF-BC8A-77893E0F72C9}"/>
                    </a:ext>
                  </a:extLst>
                </p:cNvPr>
                <p:cNvSpPr txBox="1"/>
                <p:nvPr/>
              </p:nvSpPr>
              <p:spPr>
                <a:xfrm>
                  <a:off x="3448259" y="3002909"/>
                  <a:ext cx="560616" cy="69553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CA" sz="4800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D0609C89-8498-C3DF-BC8A-77893E0F72C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48259" y="3002909"/>
                  <a:ext cx="560616" cy="695538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F68C1B67-0D41-E5F9-C8A8-7830198A1A40}"/>
                    </a:ext>
                  </a:extLst>
                </p:cNvPr>
                <p:cNvSpPr txBox="1"/>
                <p:nvPr/>
              </p:nvSpPr>
              <p:spPr>
                <a:xfrm>
                  <a:off x="1762235" y="1191993"/>
                  <a:ext cx="568559" cy="69553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CA" sz="4800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F68C1B67-0D41-E5F9-C8A8-7830198A1A4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62235" y="1191993"/>
                  <a:ext cx="568559" cy="695538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A32B5979-8FB7-87A8-C34E-CCC5D1D48BEF}"/>
              </a:ext>
            </a:extLst>
          </p:cNvPr>
          <p:cNvSpPr txBox="1"/>
          <p:nvPr/>
        </p:nvSpPr>
        <p:spPr>
          <a:xfrm>
            <a:off x="3009749" y="135697"/>
            <a:ext cx="423668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6000" dirty="0"/>
              <a:t>Vertical</a:t>
            </a:r>
            <a:br>
              <a:rPr lang="en-GB" sz="6000" dirty="0"/>
            </a:br>
            <a:r>
              <a:rPr lang="en-GB" sz="6000" dirty="0"/>
              <a:t>Polarization</a:t>
            </a:r>
            <a:endParaRPr lang="en-CA" sz="6000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28ADF13-3D23-D550-1F46-42498F7B61F4}"/>
              </a:ext>
            </a:extLst>
          </p:cNvPr>
          <p:cNvCxnSpPr>
            <a:cxnSpLocks/>
          </p:cNvCxnSpPr>
          <p:nvPr/>
        </p:nvCxnSpPr>
        <p:spPr>
          <a:xfrm rot="10800000">
            <a:off x="8747568" y="1382057"/>
            <a:ext cx="0" cy="3005789"/>
          </a:xfrm>
          <a:prstGeom prst="straightConnector1">
            <a:avLst/>
          </a:prstGeom>
          <a:ln w="1524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F490356-DBEB-8D68-EE79-83AAA47CCD06}"/>
              </a:ext>
            </a:extLst>
          </p:cNvPr>
          <p:cNvGrpSpPr/>
          <p:nvPr/>
        </p:nvGrpSpPr>
        <p:grpSpPr>
          <a:xfrm>
            <a:off x="3955824" y="1972613"/>
            <a:ext cx="2610701" cy="1679659"/>
            <a:chOff x="4140807" y="2244316"/>
            <a:chExt cx="2610701" cy="1679659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E9E55DF-FD1C-96C9-D6BD-EB986FD06E7C}"/>
                </a:ext>
              </a:extLst>
            </p:cNvPr>
            <p:cNvSpPr txBox="1"/>
            <p:nvPr/>
          </p:nvSpPr>
          <p:spPr>
            <a:xfrm>
              <a:off x="4807528" y="2244316"/>
              <a:ext cx="1943980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4400" dirty="0"/>
                <a:t>½-cycle shift</a:t>
              </a:r>
              <a:endParaRPr lang="en-CA" sz="6000" dirty="0"/>
            </a:p>
          </p:txBody>
        </p:sp>
        <p:sp>
          <p:nvSpPr>
            <p:cNvPr id="13" name="Right Brace 12">
              <a:extLst>
                <a:ext uri="{FF2B5EF4-FFF2-40B4-BE49-F238E27FC236}">
                  <a16:creationId xmlns:a16="http://schemas.microsoft.com/office/drawing/2014/main" id="{A670B27D-BB9F-3B1B-2FBF-DD66AC29FE4E}"/>
                </a:ext>
              </a:extLst>
            </p:cNvPr>
            <p:cNvSpPr/>
            <p:nvPr/>
          </p:nvSpPr>
          <p:spPr>
            <a:xfrm rot="18138373">
              <a:off x="4888366" y="2837475"/>
              <a:ext cx="338941" cy="1834060"/>
            </a:xfrm>
            <a:prstGeom prst="rightBrac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6058830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9644">
        <p159:morph option="byObject"/>
      </p:transition>
    </mc:Choice>
    <mc:Fallback xmlns="">
      <p:transition spd="slow" advTm="964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3D Model 10">
                <a:extLst>
                  <a:ext uri="{FF2B5EF4-FFF2-40B4-BE49-F238E27FC236}">
                    <a16:creationId xmlns:a16="http://schemas.microsoft.com/office/drawing/2014/main" id="{6580B5F6-5937-B829-E503-258A0347711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714305148"/>
                  </p:ext>
                </p:extLst>
              </p:nvPr>
            </p:nvGraphicFramePr>
            <p:xfrm>
              <a:off x="135978" y="102967"/>
              <a:ext cx="9045099" cy="8930845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9045099" cy="8930845"/>
                    </a:xfrm>
                    <a:prstGeom prst="rect">
                      <a:avLst/>
                    </a:prstGeom>
                  </am3d:spPr>
                  <am3d:camera>
                    <am3d:pos x="0" y="0" z="4944996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91065" d="1000000"/>
                    <am3d:preTrans dx="970408" dy="-106809" dz="-9226261"/>
                    <am3d:scale>
                      <am3d:sx n="1000000" d="1000000"/>
                      <am3d:sy n="1000000" d="1000000"/>
                      <am3d:sz n="1000000" d="1000000"/>
                    </am3d:scale>
                    <am3d:rot ax="3000000" ay="19200000" az="19200000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302494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3D Model 10">
                <a:extLst>
                  <a:ext uri="{FF2B5EF4-FFF2-40B4-BE49-F238E27FC236}">
                    <a16:creationId xmlns:a16="http://schemas.microsoft.com/office/drawing/2014/main" id="{6580B5F6-5937-B829-E503-258A0347711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5978" y="102967"/>
                <a:ext cx="9045099" cy="8930845"/>
              </a:xfrm>
              <a:prstGeom prst="rect">
                <a:avLst/>
              </a:prstGeom>
            </p:spPr>
          </p:pic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084C6292-4D91-47E3-E49A-C1FA0B8122DB}"/>
              </a:ext>
            </a:extLst>
          </p:cNvPr>
          <p:cNvSpPr/>
          <p:nvPr/>
        </p:nvSpPr>
        <p:spPr>
          <a:xfrm>
            <a:off x="1543983" y="1058444"/>
            <a:ext cx="6666412" cy="6237091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DA42650-D72B-A70C-49CF-625E00DD159D}"/>
              </a:ext>
            </a:extLst>
          </p:cNvPr>
          <p:cNvGrpSpPr/>
          <p:nvPr/>
        </p:nvGrpSpPr>
        <p:grpSpPr>
          <a:xfrm>
            <a:off x="88491" y="-193342"/>
            <a:ext cx="7180804" cy="6593022"/>
            <a:chOff x="-346823" y="1222714"/>
            <a:chExt cx="4122757" cy="3785289"/>
          </a:xfrm>
        </p:grpSpPr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EA1B0E03-C811-3C78-500E-C0639E453723}"/>
                </a:ext>
              </a:extLst>
            </p:cNvPr>
            <p:cNvCxnSpPr>
              <a:cxnSpLocks/>
            </p:cNvCxnSpPr>
            <p:nvPr/>
          </p:nvCxnSpPr>
          <p:spPr>
            <a:xfrm>
              <a:off x="-346823" y="2820578"/>
              <a:ext cx="2723854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FC5F5981-FC04-509C-DF8B-584675EF41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1089" y="1384075"/>
              <a:ext cx="0" cy="2719024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AD89A022-378A-4E51-4F1E-0DC2D139788D}"/>
                    </a:ext>
                  </a:extLst>
                </p:cNvPr>
                <p:cNvSpPr txBox="1"/>
                <p:nvPr/>
              </p:nvSpPr>
              <p:spPr>
                <a:xfrm>
                  <a:off x="2386292" y="2480626"/>
                  <a:ext cx="454390" cy="58312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6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CA" sz="6000" dirty="0"/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AD89A022-378A-4E51-4F1E-0DC2D139788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86292" y="2480626"/>
                  <a:ext cx="454390" cy="583128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C68958B8-7B4E-E460-2E42-CACD5F2A80BF}"/>
                    </a:ext>
                  </a:extLst>
                </p:cNvPr>
                <p:cNvSpPr txBox="1"/>
                <p:nvPr/>
              </p:nvSpPr>
              <p:spPr>
                <a:xfrm>
                  <a:off x="1052359" y="1222714"/>
                  <a:ext cx="461459" cy="58312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6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CA" sz="6000" dirty="0"/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C68958B8-7B4E-E460-2E42-CACD5F2A80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2359" y="1222714"/>
                  <a:ext cx="461459" cy="583128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095A7EA5-3F13-33B6-B1DD-FD09CA583EFF}"/>
                </a:ext>
              </a:extLst>
            </p:cNvPr>
            <p:cNvCxnSpPr>
              <a:cxnSpLocks/>
            </p:cNvCxnSpPr>
            <p:nvPr/>
          </p:nvCxnSpPr>
          <p:spPr>
            <a:xfrm>
              <a:off x="488827" y="2480626"/>
              <a:ext cx="3142840" cy="2527377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B5D9E703-77AE-6A1D-A064-2C3692FED5E3}"/>
                    </a:ext>
                  </a:extLst>
                </p:cNvPr>
                <p:cNvSpPr txBox="1"/>
                <p:nvPr/>
              </p:nvSpPr>
              <p:spPr>
                <a:xfrm>
                  <a:off x="3348527" y="4323679"/>
                  <a:ext cx="427407" cy="58312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60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en-CA" sz="6000" dirty="0"/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B5D9E703-77AE-6A1D-A064-2C3692FED5E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8527" y="4323679"/>
                  <a:ext cx="427407" cy="583128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46A65902-C851-13AD-8E4E-631C8D09B3E5}"/>
              </a:ext>
            </a:extLst>
          </p:cNvPr>
          <p:cNvGrpSpPr/>
          <p:nvPr/>
        </p:nvGrpSpPr>
        <p:grpSpPr>
          <a:xfrm>
            <a:off x="7249496" y="-4999190"/>
            <a:ext cx="3849950" cy="4077614"/>
            <a:chOff x="786498" y="1191993"/>
            <a:chExt cx="3222377" cy="3412934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F9610ACB-7886-F114-6920-8B5EF3D9352D}"/>
                </a:ext>
              </a:extLst>
            </p:cNvPr>
            <p:cNvSpPr/>
            <p:nvPr/>
          </p:nvSpPr>
          <p:spPr>
            <a:xfrm>
              <a:off x="786498" y="2089103"/>
              <a:ext cx="2515823" cy="2515824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B01E2497-FD17-18B0-6842-750998C3EE39}"/>
                </a:ext>
              </a:extLst>
            </p:cNvPr>
            <p:cNvCxnSpPr>
              <a:cxnSpLocks/>
            </p:cNvCxnSpPr>
            <p:nvPr/>
          </p:nvCxnSpPr>
          <p:spPr>
            <a:xfrm>
              <a:off x="788603" y="3347015"/>
              <a:ext cx="2632207" cy="0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093C36E5-6443-61CC-6AD6-52B4A9D806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46515" y="1954722"/>
              <a:ext cx="0" cy="2650205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D0609C89-8498-C3DF-BC8A-77893E0F72C9}"/>
                    </a:ext>
                  </a:extLst>
                </p:cNvPr>
                <p:cNvSpPr txBox="1"/>
                <p:nvPr/>
              </p:nvSpPr>
              <p:spPr>
                <a:xfrm>
                  <a:off x="3448259" y="3002909"/>
                  <a:ext cx="560616" cy="69553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CA" sz="4800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D0609C89-8498-C3DF-BC8A-77893E0F72C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48259" y="3002909"/>
                  <a:ext cx="560616" cy="695538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F68C1B67-0D41-E5F9-C8A8-7830198A1A40}"/>
                    </a:ext>
                  </a:extLst>
                </p:cNvPr>
                <p:cNvSpPr txBox="1"/>
                <p:nvPr/>
              </p:nvSpPr>
              <p:spPr>
                <a:xfrm>
                  <a:off x="1762235" y="1191993"/>
                  <a:ext cx="568559" cy="69553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CA" sz="4800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F68C1B67-0D41-E5F9-C8A8-7830198A1A4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62235" y="1191993"/>
                  <a:ext cx="568559" cy="695538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34BB45A-CBA1-0F73-B6FB-383DA325FCC1}"/>
              </a:ext>
            </a:extLst>
          </p:cNvPr>
          <p:cNvCxnSpPr>
            <a:cxnSpLocks/>
          </p:cNvCxnSpPr>
          <p:nvPr/>
        </p:nvCxnSpPr>
        <p:spPr>
          <a:xfrm>
            <a:off x="8747568" y="-3927363"/>
            <a:ext cx="0" cy="3005789"/>
          </a:xfrm>
          <a:prstGeom prst="straightConnector1">
            <a:avLst/>
          </a:prstGeom>
          <a:ln w="1524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32B5979-8FB7-87A8-C34E-CCC5D1D48BEF}"/>
              </a:ext>
            </a:extLst>
          </p:cNvPr>
          <p:cNvSpPr txBox="1"/>
          <p:nvPr/>
        </p:nvSpPr>
        <p:spPr>
          <a:xfrm>
            <a:off x="3009749" y="-3546223"/>
            <a:ext cx="423668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6000" dirty="0"/>
              <a:t>Vertical</a:t>
            </a:r>
            <a:br>
              <a:rPr lang="en-GB" sz="6000" dirty="0"/>
            </a:br>
            <a:r>
              <a:rPr lang="en-GB" sz="6000" dirty="0"/>
              <a:t>Polarization</a:t>
            </a:r>
            <a:endParaRPr lang="en-CA" sz="60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1785815-0228-5556-24C5-B24E1850804B}"/>
              </a:ext>
            </a:extLst>
          </p:cNvPr>
          <p:cNvGrpSpPr/>
          <p:nvPr/>
        </p:nvGrpSpPr>
        <p:grpSpPr>
          <a:xfrm>
            <a:off x="1823648" y="1345600"/>
            <a:ext cx="3686524" cy="5188663"/>
            <a:chOff x="2180702" y="1600774"/>
            <a:chExt cx="3686524" cy="5188663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00EF1964-2187-89DA-E81D-9781CE7C32B5}"/>
                </a:ext>
              </a:extLst>
            </p:cNvPr>
            <p:cNvGrpSpPr/>
            <p:nvPr/>
          </p:nvGrpSpPr>
          <p:grpSpPr>
            <a:xfrm>
              <a:off x="2180702" y="1600774"/>
              <a:ext cx="1636810" cy="3286453"/>
              <a:chOff x="2180702" y="1600774"/>
              <a:chExt cx="1636810" cy="3286453"/>
            </a:xfrm>
          </p:grpSpPr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6F9AB098-3F51-0576-55A0-FBD88C91FBE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651880" y="1600774"/>
                <a:ext cx="0" cy="1290067"/>
              </a:xfrm>
              <a:prstGeom prst="straightConnector1">
                <a:avLst/>
              </a:prstGeom>
              <a:ln w="1016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30745929-758D-00F4-55A1-C6A402BAD6F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520468" y="3597160"/>
                <a:ext cx="0" cy="1290067"/>
              </a:xfrm>
              <a:prstGeom prst="straightConnector1">
                <a:avLst/>
              </a:prstGeom>
              <a:ln w="101600">
                <a:solidFill>
                  <a:srgbClr val="FF0000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61183EA8-EC80-135E-84F9-A179A25E667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238392" y="3356431"/>
                <a:ext cx="0" cy="842221"/>
              </a:xfrm>
              <a:prstGeom prst="straightConnector1">
                <a:avLst/>
              </a:prstGeom>
              <a:ln w="101600">
                <a:solidFill>
                  <a:srgbClr val="FF0000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024A09C9-3B57-9B9E-8F35-7B71B01C7D7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31110" y="1882327"/>
                <a:ext cx="0" cy="842221"/>
              </a:xfrm>
              <a:prstGeom prst="straightConnector1">
                <a:avLst/>
              </a:prstGeom>
              <a:ln w="101600">
                <a:solidFill>
                  <a:srgbClr val="FF000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BD062139-6912-95B8-3237-D732019CD32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878856" y="2241494"/>
                <a:ext cx="0" cy="842221"/>
              </a:xfrm>
              <a:prstGeom prst="straightConnector1">
                <a:avLst/>
              </a:prstGeom>
              <a:ln w="101600">
                <a:solidFill>
                  <a:srgbClr val="FF000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24DBB8CD-D61A-C733-B010-CBF0754A53A7}"/>
                  </a:ext>
                </a:extLst>
              </p:cNvPr>
              <p:cNvSpPr/>
              <p:nvPr/>
            </p:nvSpPr>
            <p:spPr>
              <a:xfrm>
                <a:off x="2954606" y="3126323"/>
                <a:ext cx="185226" cy="185226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F869D886-05BB-8379-8636-D764F27AAA4E}"/>
                  </a:ext>
                </a:extLst>
              </p:cNvPr>
              <p:cNvSpPr/>
              <p:nvPr/>
            </p:nvSpPr>
            <p:spPr>
              <a:xfrm>
                <a:off x="2180702" y="2477378"/>
                <a:ext cx="185226" cy="185226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CDCECD4A-326B-C1C4-A4F1-D4132AFE757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817512" y="3821082"/>
                <a:ext cx="0" cy="842221"/>
              </a:xfrm>
              <a:prstGeom prst="straightConnector1">
                <a:avLst/>
              </a:prstGeom>
              <a:ln w="101600">
                <a:solidFill>
                  <a:srgbClr val="FF0000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138C8008-04C4-2FBE-1814-9A4B5DC009A0}"/>
                </a:ext>
              </a:extLst>
            </p:cNvPr>
            <p:cNvGrpSpPr/>
            <p:nvPr/>
          </p:nvGrpSpPr>
          <p:grpSpPr>
            <a:xfrm>
              <a:off x="3903407" y="2846402"/>
              <a:ext cx="1963819" cy="3943035"/>
              <a:chOff x="2180702" y="1600774"/>
              <a:chExt cx="1636810" cy="3286453"/>
            </a:xfrm>
          </p:grpSpPr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3426D109-B3CE-090A-5B8F-AD64F6D52B4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651880" y="1600774"/>
                <a:ext cx="0" cy="1290067"/>
              </a:xfrm>
              <a:prstGeom prst="straightConnector1">
                <a:avLst/>
              </a:prstGeom>
              <a:ln w="1016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D5974623-4267-6E3D-0BF5-3DEDD1DB277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520468" y="3597160"/>
                <a:ext cx="0" cy="1290067"/>
              </a:xfrm>
              <a:prstGeom prst="straightConnector1">
                <a:avLst/>
              </a:prstGeom>
              <a:ln w="101600">
                <a:solidFill>
                  <a:srgbClr val="FF0000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3BEA6ACF-29E2-9873-6884-8781C60CA65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238392" y="3356431"/>
                <a:ext cx="0" cy="842221"/>
              </a:xfrm>
              <a:prstGeom prst="straightConnector1">
                <a:avLst/>
              </a:prstGeom>
              <a:ln w="101600">
                <a:solidFill>
                  <a:srgbClr val="FF0000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Arrow Connector 35">
                <a:extLst>
                  <a:ext uri="{FF2B5EF4-FFF2-40B4-BE49-F238E27FC236}">
                    <a16:creationId xmlns:a16="http://schemas.microsoft.com/office/drawing/2014/main" id="{FC806931-BC97-A961-B481-B0C06C42F7C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31110" y="1882327"/>
                <a:ext cx="0" cy="842221"/>
              </a:xfrm>
              <a:prstGeom prst="straightConnector1">
                <a:avLst/>
              </a:prstGeom>
              <a:ln w="101600">
                <a:solidFill>
                  <a:srgbClr val="FF000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9C6DECE5-36C4-9C21-B156-65662456144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878856" y="2241494"/>
                <a:ext cx="0" cy="842221"/>
              </a:xfrm>
              <a:prstGeom prst="straightConnector1">
                <a:avLst/>
              </a:prstGeom>
              <a:ln w="101600">
                <a:solidFill>
                  <a:srgbClr val="FF000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006A5F23-1700-B875-782D-2C38D76F43D6}"/>
                  </a:ext>
                </a:extLst>
              </p:cNvPr>
              <p:cNvSpPr/>
              <p:nvPr/>
            </p:nvSpPr>
            <p:spPr>
              <a:xfrm>
                <a:off x="2954606" y="3126323"/>
                <a:ext cx="185226" cy="185226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849B0827-82A4-C2A9-4026-2B47B0127DD1}"/>
                  </a:ext>
                </a:extLst>
              </p:cNvPr>
              <p:cNvSpPr/>
              <p:nvPr/>
            </p:nvSpPr>
            <p:spPr>
              <a:xfrm>
                <a:off x="2180702" y="2477378"/>
                <a:ext cx="185226" cy="185226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cxnSp>
            <p:nvCxnSpPr>
              <p:cNvPr id="44" name="Straight Arrow Connector 43">
                <a:extLst>
                  <a:ext uri="{FF2B5EF4-FFF2-40B4-BE49-F238E27FC236}">
                    <a16:creationId xmlns:a16="http://schemas.microsoft.com/office/drawing/2014/main" id="{9D9EACC1-6130-4BA9-1651-D983318E507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817512" y="3821082"/>
                <a:ext cx="0" cy="842221"/>
              </a:xfrm>
              <a:prstGeom prst="straightConnector1">
                <a:avLst/>
              </a:prstGeom>
              <a:ln w="101600">
                <a:solidFill>
                  <a:srgbClr val="FF0000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F33B960B-DCE0-DE32-FF66-FBB1DF4E8D84}"/>
                  </a:ext>
                </a:extLst>
              </p:cNvPr>
              <p:cNvSpPr txBox="1"/>
              <p:nvPr/>
            </p:nvSpPr>
            <p:spPr>
              <a:xfrm>
                <a:off x="3520468" y="524551"/>
                <a:ext cx="8600047" cy="12218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GB" sz="6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6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acc>
                      <m:r>
                        <a:rPr lang="en-GB" sz="6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6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6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p>
                          <m:r>
                            <a:rPr lang="en-GB" sz="6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GB" sz="6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6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6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GB" sz="6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acc>
                      <m:r>
                        <a:rPr lang="en-GB" sz="60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GB" sz="60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6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p>
                          <m:r>
                            <a:rPr lang="en-GB" sz="6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GB" sz="60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6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6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GB" sz="6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e>
                      </m:acc>
                      <m:r>
                        <a:rPr lang="en-GB" sz="60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GB" sz="60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6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p>
                          <m:r>
                            <a:rPr lang="en-GB" sz="6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GB" sz="60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6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6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GB" sz="6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F33B960B-DCE0-DE32-FF66-FBB1DF4E8D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0468" y="524551"/>
                <a:ext cx="8600047" cy="122187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TextBox 54">
            <a:extLst>
              <a:ext uri="{FF2B5EF4-FFF2-40B4-BE49-F238E27FC236}">
                <a16:creationId xmlns:a16="http://schemas.microsoft.com/office/drawing/2014/main" id="{068246B7-2070-59A1-3166-76B23D292E57}"/>
              </a:ext>
            </a:extLst>
          </p:cNvPr>
          <p:cNvSpPr txBox="1"/>
          <p:nvPr/>
        </p:nvSpPr>
        <p:spPr>
          <a:xfrm>
            <a:off x="167001" y="4899743"/>
            <a:ext cx="397918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0" dirty="0"/>
              <a:t>Vertical</a:t>
            </a:r>
            <a:br>
              <a:rPr lang="en-GB" sz="6000" dirty="0"/>
            </a:br>
            <a:r>
              <a:rPr lang="en-GB" sz="6000" dirty="0"/>
              <a:t>Polarization</a:t>
            </a:r>
            <a:endParaRPr lang="en-CA" sz="6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1802457A-DA7C-A130-7D2B-53335FA5E9A8}"/>
                  </a:ext>
                </a:extLst>
              </p:cNvPr>
              <p:cNvSpPr txBox="1"/>
              <p:nvPr/>
            </p:nvSpPr>
            <p:spPr>
              <a:xfrm>
                <a:off x="6968151" y="2156110"/>
                <a:ext cx="4124591" cy="30666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GB" sz="7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7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acc>
                      <m:r>
                        <a:rPr lang="en-GB" sz="7200" b="0" i="1" smtClean="0">
                          <a:latin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7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GB" sz="72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p>
                                <m:sSupPr>
                                  <m:ctrlPr>
                                    <a:rPr lang="en-GB" sz="72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72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p>
                                  <m:r>
                                    <a:rPr lang="en-GB" sz="72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en-GB" sz="72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72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p>
                                  <m:r>
                                    <a:rPr lang="en-GB" sz="72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en-GB" sz="72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72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p>
                                  <m:r>
                                    <a:rPr lang="en-GB" sz="72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p>
                              </m:sSup>
                            </m:e>
                          </m:eqArr>
                        </m:e>
                      </m:d>
                    </m:oMath>
                  </m:oMathPara>
                </a14:m>
                <a:endParaRPr lang="en-CA" sz="7200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1802457A-DA7C-A130-7D2B-53335FA5E9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8151" y="2156110"/>
                <a:ext cx="4124591" cy="306667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7" name="Group 56">
            <a:extLst>
              <a:ext uri="{FF2B5EF4-FFF2-40B4-BE49-F238E27FC236}">
                <a16:creationId xmlns:a16="http://schemas.microsoft.com/office/drawing/2014/main" id="{37EBE54E-466D-D670-1978-0E48D644FA0E}"/>
              </a:ext>
            </a:extLst>
          </p:cNvPr>
          <p:cNvGrpSpPr/>
          <p:nvPr/>
        </p:nvGrpSpPr>
        <p:grpSpPr>
          <a:xfrm>
            <a:off x="99833" y="13503"/>
            <a:ext cx="1826381" cy="2309285"/>
            <a:chOff x="754040" y="2021363"/>
            <a:chExt cx="1085227" cy="1372167"/>
          </a:xfrm>
        </p:grpSpPr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BB612913-3CC0-75E4-BD4A-894726738F96}"/>
                </a:ext>
              </a:extLst>
            </p:cNvPr>
            <p:cNvCxnSpPr>
              <a:cxnSpLocks/>
            </p:cNvCxnSpPr>
            <p:nvPr/>
          </p:nvCxnSpPr>
          <p:spPr>
            <a:xfrm>
              <a:off x="911089" y="2820578"/>
              <a:ext cx="602729" cy="0"/>
            </a:xfrm>
            <a:prstGeom prst="straightConnector1">
              <a:avLst/>
            </a:prstGeom>
            <a:ln w="7620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56BF0F33-9590-4FF7-75F0-E85B309DFC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6606" y="2302672"/>
              <a:ext cx="0" cy="544993"/>
            </a:xfrm>
            <a:prstGeom prst="straightConnector1">
              <a:avLst/>
            </a:prstGeom>
            <a:ln w="7620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2DF1B619-5923-7999-34F2-FF0B2C306BBF}"/>
                    </a:ext>
                  </a:extLst>
                </p:cNvPr>
                <p:cNvSpPr txBox="1"/>
                <p:nvPr/>
              </p:nvSpPr>
              <p:spPr>
                <a:xfrm>
                  <a:off x="1481894" y="2479612"/>
                  <a:ext cx="357373" cy="42062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CA" sz="4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CA" sz="40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40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CA" sz="40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CA" sz="40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2DF1B619-5923-7999-34F2-FF0B2C306B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81894" y="2479612"/>
                  <a:ext cx="357373" cy="420623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39ED012E-ACA9-1CFC-E1FD-AE916FF92BAC}"/>
                    </a:ext>
                  </a:extLst>
                </p:cNvPr>
                <p:cNvSpPr txBox="1"/>
                <p:nvPr/>
              </p:nvSpPr>
              <p:spPr>
                <a:xfrm>
                  <a:off x="951497" y="2021363"/>
                  <a:ext cx="411043" cy="44954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CA" sz="4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CA" sz="40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40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CA" sz="40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CA" sz="40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39ED012E-ACA9-1CFC-E1FD-AE916FF92B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1497" y="2021363"/>
                  <a:ext cx="411043" cy="449541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4A2CFD28-6325-FB8D-D4B8-C22D9B2BB2D5}"/>
                </a:ext>
              </a:extLst>
            </p:cNvPr>
            <p:cNvCxnSpPr>
              <a:cxnSpLocks/>
            </p:cNvCxnSpPr>
            <p:nvPr/>
          </p:nvCxnSpPr>
          <p:spPr>
            <a:xfrm>
              <a:off x="928103" y="2819684"/>
              <a:ext cx="343369" cy="363534"/>
            </a:xfrm>
            <a:prstGeom prst="straightConnector1">
              <a:avLst/>
            </a:prstGeom>
            <a:ln w="7620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7A4125FE-76D1-9BF1-0BB7-D7D10402BC23}"/>
                    </a:ext>
                  </a:extLst>
                </p:cNvPr>
                <p:cNvSpPr txBox="1"/>
                <p:nvPr/>
              </p:nvSpPr>
              <p:spPr>
                <a:xfrm>
                  <a:off x="754040" y="2972907"/>
                  <a:ext cx="365846" cy="42062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CA" sz="4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CA" sz="40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40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CA" sz="40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CA" sz="40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7A4125FE-76D1-9BF1-0BB7-D7D10402BC2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4040" y="2972907"/>
                  <a:ext cx="365846" cy="420623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5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2474DF16-10CB-BE05-EE8F-6547B6F83ADF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31840" y="250920"/>
              <a:ext cx="11269800" cy="522972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2474DF16-10CB-BE05-EE8F-6547B6F83AD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22480" y="241560"/>
                <a:ext cx="11288520" cy="524844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350116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0877">
        <p:fade/>
      </p:transition>
    </mc:Choice>
    <mc:Fallback xmlns="">
      <p:transition spd="med" advTm="4087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4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54" grpId="0"/>
      <p:bldP spid="5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46A65902-C851-13AD-8E4E-631C8D09B3E5}"/>
              </a:ext>
            </a:extLst>
          </p:cNvPr>
          <p:cNvGrpSpPr/>
          <p:nvPr/>
        </p:nvGrpSpPr>
        <p:grpSpPr>
          <a:xfrm>
            <a:off x="7249496" y="-4999190"/>
            <a:ext cx="3849950" cy="4077614"/>
            <a:chOff x="786498" y="1191993"/>
            <a:chExt cx="3222377" cy="3412934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F9610ACB-7886-F114-6920-8B5EF3D9352D}"/>
                </a:ext>
              </a:extLst>
            </p:cNvPr>
            <p:cNvSpPr/>
            <p:nvPr/>
          </p:nvSpPr>
          <p:spPr>
            <a:xfrm>
              <a:off x="786498" y="2089103"/>
              <a:ext cx="2515823" cy="2515824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B01E2497-FD17-18B0-6842-750998C3EE39}"/>
                </a:ext>
              </a:extLst>
            </p:cNvPr>
            <p:cNvCxnSpPr>
              <a:cxnSpLocks/>
            </p:cNvCxnSpPr>
            <p:nvPr/>
          </p:nvCxnSpPr>
          <p:spPr>
            <a:xfrm>
              <a:off x="788603" y="3347015"/>
              <a:ext cx="2632207" cy="0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093C36E5-6443-61CC-6AD6-52B4A9D806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46515" y="1954722"/>
              <a:ext cx="0" cy="2650205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D0609C89-8498-C3DF-BC8A-77893E0F72C9}"/>
                    </a:ext>
                  </a:extLst>
                </p:cNvPr>
                <p:cNvSpPr txBox="1"/>
                <p:nvPr/>
              </p:nvSpPr>
              <p:spPr>
                <a:xfrm>
                  <a:off x="3448259" y="3002909"/>
                  <a:ext cx="560616" cy="69553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CA" sz="4800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D0609C89-8498-C3DF-BC8A-77893E0F72C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48259" y="3002909"/>
                  <a:ext cx="560616" cy="695538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F68C1B67-0D41-E5F9-C8A8-7830198A1A40}"/>
                    </a:ext>
                  </a:extLst>
                </p:cNvPr>
                <p:cNvSpPr txBox="1"/>
                <p:nvPr/>
              </p:nvSpPr>
              <p:spPr>
                <a:xfrm>
                  <a:off x="1762235" y="1191993"/>
                  <a:ext cx="568559" cy="69553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CA" sz="4800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F68C1B67-0D41-E5F9-C8A8-7830198A1A4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62235" y="1191993"/>
                  <a:ext cx="568559" cy="695538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34BB45A-CBA1-0F73-B6FB-383DA325FCC1}"/>
              </a:ext>
            </a:extLst>
          </p:cNvPr>
          <p:cNvCxnSpPr>
            <a:cxnSpLocks/>
          </p:cNvCxnSpPr>
          <p:nvPr/>
        </p:nvCxnSpPr>
        <p:spPr>
          <a:xfrm>
            <a:off x="8747568" y="-3927363"/>
            <a:ext cx="0" cy="3005789"/>
          </a:xfrm>
          <a:prstGeom prst="straightConnector1">
            <a:avLst/>
          </a:prstGeom>
          <a:ln w="1524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32B5979-8FB7-87A8-C34E-CCC5D1D48BEF}"/>
              </a:ext>
            </a:extLst>
          </p:cNvPr>
          <p:cNvSpPr txBox="1"/>
          <p:nvPr/>
        </p:nvSpPr>
        <p:spPr>
          <a:xfrm>
            <a:off x="3009749" y="-3546223"/>
            <a:ext cx="423668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6000" dirty="0"/>
              <a:t>Vertical</a:t>
            </a:r>
            <a:br>
              <a:rPr lang="en-GB" sz="6000" dirty="0"/>
            </a:br>
            <a:r>
              <a:rPr lang="en-GB" sz="6000" dirty="0"/>
              <a:t>Polarization</a:t>
            </a:r>
            <a:endParaRPr lang="en-CA" sz="6000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5" name="3D Model 74">
                <a:extLst>
                  <a:ext uri="{FF2B5EF4-FFF2-40B4-BE49-F238E27FC236}">
                    <a16:creationId xmlns:a16="http://schemas.microsoft.com/office/drawing/2014/main" id="{1E9D667B-61C2-DE3B-B867-0B0A829D7A3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8801625"/>
                  </p:ext>
                </p:extLst>
              </p:nvPr>
            </p:nvGraphicFramePr>
            <p:xfrm>
              <a:off x="99064" y="68658"/>
              <a:ext cx="9118928" cy="8999464"/>
            </p:xfrm>
            <a:graphic>
              <a:graphicData uri="http://schemas.microsoft.com/office/drawing/2017/model3d">
                <am3d:model3d r:embed="rId10">
                  <am3d:spPr>
                    <a:xfrm>
                      <a:off x="0" y="0"/>
                      <a:ext cx="9118928" cy="8999464"/>
                    </a:xfrm>
                    <a:prstGeom prst="rect">
                      <a:avLst/>
                    </a:prstGeom>
                  </am3d:spPr>
                  <am3d:camera>
                    <am3d:pos x="0" y="0" z="4944996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91065" d="1000000"/>
                    <am3d:preTrans dx="970408" dy="-106809" dz="-9226261"/>
                    <am3d:scale>
                      <am3d:sx n="1000000" d="1000000"/>
                      <am3d:sy n="1000000" d="1000000"/>
                      <am3d:sz n="1000000" d="1000000"/>
                    </am3d:scale>
                    <am3d:rot ax="3000000" ay="19200000" az="19200000"/>
                    <am3d:postTrans dx="0" dy="0" dz="0"/>
                  </am3d:trans>
                  <am3d:raster rName="Office3DRenderer" rVer="16.0.8326">
                    <am3d:blip r:embed="rId11"/>
                  </am3d:raster>
                  <am3d:objViewport viewportSz="1302494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5" name="3D Model 74">
                <a:extLst>
                  <a:ext uri="{FF2B5EF4-FFF2-40B4-BE49-F238E27FC236}">
                    <a16:creationId xmlns:a16="http://schemas.microsoft.com/office/drawing/2014/main" id="{1E9D667B-61C2-DE3B-B867-0B0A829D7A3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9064" y="68658"/>
                <a:ext cx="9118928" cy="8999464"/>
              </a:xfrm>
              <a:prstGeom prst="rect">
                <a:avLst/>
              </a:prstGeom>
            </p:spPr>
          </p:pic>
        </mc:Fallback>
      </mc:AlternateContent>
      <p:sp>
        <p:nvSpPr>
          <p:cNvPr id="76" name="Rectangle 75">
            <a:extLst>
              <a:ext uri="{FF2B5EF4-FFF2-40B4-BE49-F238E27FC236}">
                <a16:creationId xmlns:a16="http://schemas.microsoft.com/office/drawing/2014/main" id="{6238D95F-5002-E05F-F091-9B2AF62446CE}"/>
              </a:ext>
            </a:extLst>
          </p:cNvPr>
          <p:cNvSpPr/>
          <p:nvPr/>
        </p:nvSpPr>
        <p:spPr>
          <a:xfrm>
            <a:off x="1543983" y="1058444"/>
            <a:ext cx="6666412" cy="6237091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EC469F31-597A-FE2C-2720-DD6B66A80D34}"/>
              </a:ext>
            </a:extLst>
          </p:cNvPr>
          <p:cNvGrpSpPr/>
          <p:nvPr/>
        </p:nvGrpSpPr>
        <p:grpSpPr>
          <a:xfrm>
            <a:off x="88491" y="-193342"/>
            <a:ext cx="7180804" cy="6593022"/>
            <a:chOff x="-346823" y="1222714"/>
            <a:chExt cx="4122757" cy="3785289"/>
          </a:xfrm>
        </p:grpSpPr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FEADAF03-9B62-4ACC-84FE-A4DBB45A0A5A}"/>
                </a:ext>
              </a:extLst>
            </p:cNvPr>
            <p:cNvCxnSpPr>
              <a:cxnSpLocks/>
            </p:cNvCxnSpPr>
            <p:nvPr/>
          </p:nvCxnSpPr>
          <p:spPr>
            <a:xfrm>
              <a:off x="-346823" y="2820578"/>
              <a:ext cx="2723854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63F08144-232C-F366-AAE5-F60BDCF2AD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1089" y="1384075"/>
              <a:ext cx="0" cy="2719024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795FDB22-E597-F858-D0E8-4C5F7E5572BA}"/>
                    </a:ext>
                  </a:extLst>
                </p:cNvPr>
                <p:cNvSpPr txBox="1"/>
                <p:nvPr/>
              </p:nvSpPr>
              <p:spPr>
                <a:xfrm>
                  <a:off x="2386292" y="2480626"/>
                  <a:ext cx="454390" cy="58312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6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CA" sz="6000" dirty="0"/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AD89A022-378A-4E51-4F1E-0DC2D139788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86292" y="2480626"/>
                  <a:ext cx="454390" cy="583128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C73EF676-8C3C-9723-C0A0-D9F51836A2FA}"/>
                    </a:ext>
                  </a:extLst>
                </p:cNvPr>
                <p:cNvSpPr txBox="1"/>
                <p:nvPr/>
              </p:nvSpPr>
              <p:spPr>
                <a:xfrm>
                  <a:off x="1052359" y="1222714"/>
                  <a:ext cx="461459" cy="58312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6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CA" sz="6000" dirty="0"/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C68958B8-7B4E-E460-2E42-CACD5F2A80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2359" y="1222714"/>
                  <a:ext cx="461459" cy="583128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C251FDDF-54B1-959F-156D-A06D4599240F}"/>
                </a:ext>
              </a:extLst>
            </p:cNvPr>
            <p:cNvCxnSpPr>
              <a:cxnSpLocks/>
            </p:cNvCxnSpPr>
            <p:nvPr/>
          </p:nvCxnSpPr>
          <p:spPr>
            <a:xfrm>
              <a:off x="488827" y="2480626"/>
              <a:ext cx="3142840" cy="2527377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FCE66218-974B-F3B9-FE46-2AE6A8693D15}"/>
                    </a:ext>
                  </a:extLst>
                </p:cNvPr>
                <p:cNvSpPr txBox="1"/>
                <p:nvPr/>
              </p:nvSpPr>
              <p:spPr>
                <a:xfrm>
                  <a:off x="3348527" y="4323679"/>
                  <a:ext cx="427407" cy="58312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60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en-CA" sz="6000" dirty="0"/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B5D9E703-77AE-6A1D-A064-2C3692FED5E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8527" y="4323679"/>
                  <a:ext cx="427407" cy="583128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80A344E3-B213-0080-2D90-CC0F3DC5F89F}"/>
              </a:ext>
            </a:extLst>
          </p:cNvPr>
          <p:cNvGrpSpPr/>
          <p:nvPr/>
        </p:nvGrpSpPr>
        <p:grpSpPr>
          <a:xfrm>
            <a:off x="1823648" y="1345600"/>
            <a:ext cx="3686524" cy="5188663"/>
            <a:chOff x="2180702" y="1600774"/>
            <a:chExt cx="3686524" cy="5188663"/>
          </a:xfrm>
        </p:grpSpPr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E045444B-5D70-4457-BD9A-5D9824234E2F}"/>
                </a:ext>
              </a:extLst>
            </p:cNvPr>
            <p:cNvGrpSpPr/>
            <p:nvPr/>
          </p:nvGrpSpPr>
          <p:grpSpPr>
            <a:xfrm>
              <a:off x="2180702" y="1600774"/>
              <a:ext cx="1636810" cy="3286453"/>
              <a:chOff x="2180702" y="1600774"/>
              <a:chExt cx="1636810" cy="3286453"/>
            </a:xfrm>
          </p:grpSpPr>
          <p:cxnSp>
            <p:nvCxnSpPr>
              <p:cNvPr id="95" name="Straight Arrow Connector 94">
                <a:extLst>
                  <a:ext uri="{FF2B5EF4-FFF2-40B4-BE49-F238E27FC236}">
                    <a16:creationId xmlns:a16="http://schemas.microsoft.com/office/drawing/2014/main" id="{5F60772C-C21D-831D-7741-516B578CE35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651880" y="1600774"/>
                <a:ext cx="0" cy="1290067"/>
              </a:xfrm>
              <a:prstGeom prst="straightConnector1">
                <a:avLst/>
              </a:prstGeom>
              <a:ln w="1016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Arrow Connector 95">
                <a:extLst>
                  <a:ext uri="{FF2B5EF4-FFF2-40B4-BE49-F238E27FC236}">
                    <a16:creationId xmlns:a16="http://schemas.microsoft.com/office/drawing/2014/main" id="{22FC2FF8-D629-C4C7-92A7-E52B6364EC5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520468" y="3597160"/>
                <a:ext cx="0" cy="1290067"/>
              </a:xfrm>
              <a:prstGeom prst="straightConnector1">
                <a:avLst/>
              </a:prstGeom>
              <a:ln w="101600">
                <a:solidFill>
                  <a:srgbClr val="FF0000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Arrow Connector 96">
                <a:extLst>
                  <a:ext uri="{FF2B5EF4-FFF2-40B4-BE49-F238E27FC236}">
                    <a16:creationId xmlns:a16="http://schemas.microsoft.com/office/drawing/2014/main" id="{54A29D26-643A-5C8D-01D8-F3007911E19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238392" y="3356431"/>
                <a:ext cx="0" cy="842221"/>
              </a:xfrm>
              <a:prstGeom prst="straightConnector1">
                <a:avLst/>
              </a:prstGeom>
              <a:ln w="101600">
                <a:solidFill>
                  <a:srgbClr val="FF0000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Arrow Connector 97">
                <a:extLst>
                  <a:ext uri="{FF2B5EF4-FFF2-40B4-BE49-F238E27FC236}">
                    <a16:creationId xmlns:a16="http://schemas.microsoft.com/office/drawing/2014/main" id="{34E06EAE-CC1B-2EBC-4E74-E5430F818A3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31110" y="1882327"/>
                <a:ext cx="0" cy="842221"/>
              </a:xfrm>
              <a:prstGeom prst="straightConnector1">
                <a:avLst/>
              </a:prstGeom>
              <a:ln w="101600">
                <a:solidFill>
                  <a:srgbClr val="FF000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Arrow Connector 98">
                <a:extLst>
                  <a:ext uri="{FF2B5EF4-FFF2-40B4-BE49-F238E27FC236}">
                    <a16:creationId xmlns:a16="http://schemas.microsoft.com/office/drawing/2014/main" id="{A7983254-CB44-C392-27EF-01B12476978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878856" y="2241494"/>
                <a:ext cx="0" cy="842221"/>
              </a:xfrm>
              <a:prstGeom prst="straightConnector1">
                <a:avLst/>
              </a:prstGeom>
              <a:ln w="101600">
                <a:solidFill>
                  <a:srgbClr val="FF000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C9A6A180-7F6E-CEFA-ACE0-D951410CBD07}"/>
                  </a:ext>
                </a:extLst>
              </p:cNvPr>
              <p:cNvSpPr/>
              <p:nvPr/>
            </p:nvSpPr>
            <p:spPr>
              <a:xfrm>
                <a:off x="2954606" y="3126323"/>
                <a:ext cx="185226" cy="185226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FD5B39FF-5C8F-B855-569B-B30513972B06}"/>
                  </a:ext>
                </a:extLst>
              </p:cNvPr>
              <p:cNvSpPr/>
              <p:nvPr/>
            </p:nvSpPr>
            <p:spPr>
              <a:xfrm>
                <a:off x="2180702" y="2477378"/>
                <a:ext cx="185226" cy="185226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cxnSp>
            <p:nvCxnSpPr>
              <p:cNvPr id="102" name="Straight Arrow Connector 101">
                <a:extLst>
                  <a:ext uri="{FF2B5EF4-FFF2-40B4-BE49-F238E27FC236}">
                    <a16:creationId xmlns:a16="http://schemas.microsoft.com/office/drawing/2014/main" id="{A3A0F175-9EAD-C493-3FD8-05293583789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817512" y="3821082"/>
                <a:ext cx="0" cy="842221"/>
              </a:xfrm>
              <a:prstGeom prst="straightConnector1">
                <a:avLst/>
              </a:prstGeom>
              <a:ln w="101600">
                <a:solidFill>
                  <a:srgbClr val="FF0000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777BF2F5-015F-9B93-400A-3AC5BC5B0AF3}"/>
                </a:ext>
              </a:extLst>
            </p:cNvPr>
            <p:cNvGrpSpPr/>
            <p:nvPr/>
          </p:nvGrpSpPr>
          <p:grpSpPr>
            <a:xfrm>
              <a:off x="3903407" y="2846402"/>
              <a:ext cx="1963819" cy="3943035"/>
              <a:chOff x="2180702" y="1600774"/>
              <a:chExt cx="1636810" cy="3286453"/>
            </a:xfrm>
          </p:grpSpPr>
          <p:cxnSp>
            <p:nvCxnSpPr>
              <p:cNvPr id="87" name="Straight Arrow Connector 86">
                <a:extLst>
                  <a:ext uri="{FF2B5EF4-FFF2-40B4-BE49-F238E27FC236}">
                    <a16:creationId xmlns:a16="http://schemas.microsoft.com/office/drawing/2014/main" id="{E5A4A748-57DD-724E-0D0B-B9D75732A50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651880" y="1600774"/>
                <a:ext cx="0" cy="1290067"/>
              </a:xfrm>
              <a:prstGeom prst="straightConnector1">
                <a:avLst/>
              </a:prstGeom>
              <a:ln w="1016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Arrow Connector 87">
                <a:extLst>
                  <a:ext uri="{FF2B5EF4-FFF2-40B4-BE49-F238E27FC236}">
                    <a16:creationId xmlns:a16="http://schemas.microsoft.com/office/drawing/2014/main" id="{28528A85-2C61-8325-6AFA-94897876BB3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520468" y="3597160"/>
                <a:ext cx="0" cy="1290067"/>
              </a:xfrm>
              <a:prstGeom prst="straightConnector1">
                <a:avLst/>
              </a:prstGeom>
              <a:ln w="101600">
                <a:solidFill>
                  <a:srgbClr val="FF0000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Arrow Connector 88">
                <a:extLst>
                  <a:ext uri="{FF2B5EF4-FFF2-40B4-BE49-F238E27FC236}">
                    <a16:creationId xmlns:a16="http://schemas.microsoft.com/office/drawing/2014/main" id="{2A3F7CD4-4102-1A7B-CB52-1B76D4A47BA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238392" y="3356431"/>
                <a:ext cx="0" cy="842221"/>
              </a:xfrm>
              <a:prstGeom prst="straightConnector1">
                <a:avLst/>
              </a:prstGeom>
              <a:ln w="101600">
                <a:solidFill>
                  <a:srgbClr val="FF0000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Arrow Connector 89">
                <a:extLst>
                  <a:ext uri="{FF2B5EF4-FFF2-40B4-BE49-F238E27FC236}">
                    <a16:creationId xmlns:a16="http://schemas.microsoft.com/office/drawing/2014/main" id="{1B8577BA-4BCE-33E1-6B0F-52EA555C100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31110" y="1882327"/>
                <a:ext cx="0" cy="842221"/>
              </a:xfrm>
              <a:prstGeom prst="straightConnector1">
                <a:avLst/>
              </a:prstGeom>
              <a:ln w="101600">
                <a:solidFill>
                  <a:srgbClr val="FF000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Arrow Connector 90">
                <a:extLst>
                  <a:ext uri="{FF2B5EF4-FFF2-40B4-BE49-F238E27FC236}">
                    <a16:creationId xmlns:a16="http://schemas.microsoft.com/office/drawing/2014/main" id="{4AF62200-7930-7A7C-5727-4F746B26F6F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878856" y="2241494"/>
                <a:ext cx="0" cy="842221"/>
              </a:xfrm>
              <a:prstGeom prst="straightConnector1">
                <a:avLst/>
              </a:prstGeom>
              <a:ln w="101600">
                <a:solidFill>
                  <a:srgbClr val="FF000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FFE305DE-A4DB-C11B-2ADE-551EFDE0C5FB}"/>
                  </a:ext>
                </a:extLst>
              </p:cNvPr>
              <p:cNvSpPr/>
              <p:nvPr/>
            </p:nvSpPr>
            <p:spPr>
              <a:xfrm>
                <a:off x="2954606" y="3126323"/>
                <a:ext cx="185226" cy="185226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4B525C70-665B-ECDE-26E8-C170ABA7601A}"/>
                  </a:ext>
                </a:extLst>
              </p:cNvPr>
              <p:cNvSpPr/>
              <p:nvPr/>
            </p:nvSpPr>
            <p:spPr>
              <a:xfrm>
                <a:off x="2180702" y="2477378"/>
                <a:ext cx="185226" cy="185226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cxnSp>
            <p:nvCxnSpPr>
              <p:cNvPr id="94" name="Straight Arrow Connector 93">
                <a:extLst>
                  <a:ext uri="{FF2B5EF4-FFF2-40B4-BE49-F238E27FC236}">
                    <a16:creationId xmlns:a16="http://schemas.microsoft.com/office/drawing/2014/main" id="{5D56D45F-93B7-906A-378F-8DECEF237AB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817512" y="3821082"/>
                <a:ext cx="0" cy="842221"/>
              </a:xfrm>
              <a:prstGeom prst="straightConnector1">
                <a:avLst/>
              </a:prstGeom>
              <a:ln w="101600">
                <a:solidFill>
                  <a:srgbClr val="FF0000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F33B960B-DCE0-DE32-FF66-FBB1DF4E8D84}"/>
                  </a:ext>
                </a:extLst>
              </p:cNvPr>
              <p:cNvSpPr txBox="1"/>
              <p:nvPr/>
            </p:nvSpPr>
            <p:spPr>
              <a:xfrm>
                <a:off x="3520468" y="524551"/>
                <a:ext cx="7671524" cy="12218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GB" sz="6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6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acc>
                      <m:r>
                        <a:rPr lang="en-GB" sz="6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6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acc>
                        <m:accPr>
                          <m:chr m:val="⃗"/>
                          <m:ctrlPr>
                            <a:rPr lang="en-GB" sz="6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6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6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GB" sz="6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acc>
                      <m:r>
                        <a:rPr lang="en-GB" sz="60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GB" sz="60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6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p>
                          <m:r>
                            <a:rPr lang="en-GB" sz="6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GB" sz="60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6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6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GB" sz="6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e>
                      </m:acc>
                      <m:r>
                        <a:rPr lang="en-GB" sz="6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6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acc>
                        <m:accPr>
                          <m:chr m:val="⃗"/>
                          <m:ctrlPr>
                            <a:rPr lang="en-GB" sz="60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6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6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GB" sz="6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F33B960B-DCE0-DE32-FF66-FBB1DF4E8D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0468" y="524551"/>
                <a:ext cx="7671524" cy="122187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1802457A-DA7C-A130-7D2B-53335FA5E9A8}"/>
                  </a:ext>
                </a:extLst>
              </p:cNvPr>
              <p:cNvSpPr txBox="1"/>
              <p:nvPr/>
            </p:nvSpPr>
            <p:spPr>
              <a:xfrm>
                <a:off x="6968151" y="2156110"/>
                <a:ext cx="4124591" cy="30666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GB" sz="7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7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acc>
                      <m:r>
                        <a:rPr lang="en-GB" sz="7200" b="0" i="1" smtClean="0">
                          <a:latin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7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GB" sz="72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GB" sz="7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GB" sz="72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72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p>
                                  <m:r>
                                    <a:rPr lang="en-GB" sz="72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p>
                              </m:sSup>
                            </m:e>
                            <m:e>
                              <m:r>
                                <a:rPr lang="en-GB" sz="7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CA" sz="7200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1802457A-DA7C-A130-7D2B-53335FA5E9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8151" y="2156110"/>
                <a:ext cx="4124591" cy="3066673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TextBox 54">
            <a:extLst>
              <a:ext uri="{FF2B5EF4-FFF2-40B4-BE49-F238E27FC236}">
                <a16:creationId xmlns:a16="http://schemas.microsoft.com/office/drawing/2014/main" id="{068246B7-2070-59A1-3166-76B23D292E57}"/>
              </a:ext>
            </a:extLst>
          </p:cNvPr>
          <p:cNvSpPr txBox="1"/>
          <p:nvPr/>
        </p:nvSpPr>
        <p:spPr>
          <a:xfrm>
            <a:off x="167001" y="4899743"/>
            <a:ext cx="397918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0" dirty="0"/>
              <a:t>Vertical</a:t>
            </a:r>
            <a:br>
              <a:rPr lang="en-GB" sz="6000" dirty="0"/>
            </a:br>
            <a:r>
              <a:rPr lang="en-GB" sz="6000" dirty="0"/>
              <a:t>Polarization</a:t>
            </a:r>
            <a:endParaRPr lang="en-CA" sz="6000" dirty="0"/>
          </a:p>
        </p:txBody>
      </p: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2180EA72-A86D-4EF3-53AF-6506855A4611}"/>
              </a:ext>
            </a:extLst>
          </p:cNvPr>
          <p:cNvGrpSpPr/>
          <p:nvPr/>
        </p:nvGrpSpPr>
        <p:grpSpPr>
          <a:xfrm>
            <a:off x="99833" y="13503"/>
            <a:ext cx="1826381" cy="2309285"/>
            <a:chOff x="754040" y="2021363"/>
            <a:chExt cx="1085227" cy="1372167"/>
          </a:xfrm>
        </p:grpSpPr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E2D72AB7-2274-2642-C516-7BFA12E33160}"/>
                </a:ext>
              </a:extLst>
            </p:cNvPr>
            <p:cNvCxnSpPr>
              <a:cxnSpLocks/>
            </p:cNvCxnSpPr>
            <p:nvPr/>
          </p:nvCxnSpPr>
          <p:spPr>
            <a:xfrm>
              <a:off x="911089" y="2820578"/>
              <a:ext cx="602729" cy="0"/>
            </a:xfrm>
            <a:prstGeom prst="straightConnector1">
              <a:avLst/>
            </a:prstGeom>
            <a:ln w="7620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Arrow Connector 105">
              <a:extLst>
                <a:ext uri="{FF2B5EF4-FFF2-40B4-BE49-F238E27FC236}">
                  <a16:creationId xmlns:a16="http://schemas.microsoft.com/office/drawing/2014/main" id="{6A16A536-9C5B-83C6-F69F-841433C8DB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6606" y="2302672"/>
              <a:ext cx="0" cy="544993"/>
            </a:xfrm>
            <a:prstGeom prst="straightConnector1">
              <a:avLst/>
            </a:prstGeom>
            <a:ln w="7620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E65E74C0-EC2A-FBA3-F5AE-F278E2F8FD6A}"/>
                    </a:ext>
                  </a:extLst>
                </p:cNvPr>
                <p:cNvSpPr txBox="1"/>
                <p:nvPr/>
              </p:nvSpPr>
              <p:spPr>
                <a:xfrm>
                  <a:off x="1481894" y="2479612"/>
                  <a:ext cx="357373" cy="42062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CA" sz="4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CA" sz="40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40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CA" sz="40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CA" sz="40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E65E74C0-EC2A-FBA3-F5AE-F278E2F8FD6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81894" y="2479612"/>
                  <a:ext cx="357373" cy="420623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8" name="TextBox 107">
                  <a:extLst>
                    <a:ext uri="{FF2B5EF4-FFF2-40B4-BE49-F238E27FC236}">
                      <a16:creationId xmlns:a16="http://schemas.microsoft.com/office/drawing/2014/main" id="{1B2B18B4-F241-3010-F861-4AC4579B0738}"/>
                    </a:ext>
                  </a:extLst>
                </p:cNvPr>
                <p:cNvSpPr txBox="1"/>
                <p:nvPr/>
              </p:nvSpPr>
              <p:spPr>
                <a:xfrm>
                  <a:off x="951497" y="2021363"/>
                  <a:ext cx="411043" cy="44954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CA" sz="4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CA" sz="40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40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CA" sz="40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CA" sz="40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108" name="TextBox 107">
                  <a:extLst>
                    <a:ext uri="{FF2B5EF4-FFF2-40B4-BE49-F238E27FC236}">
                      <a16:creationId xmlns:a16="http://schemas.microsoft.com/office/drawing/2014/main" id="{1B2B18B4-F241-3010-F861-4AC4579B073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1497" y="2021363"/>
                  <a:ext cx="411043" cy="449541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0B779EB7-130A-B1D6-0CD3-D64FFEE22C01}"/>
                </a:ext>
              </a:extLst>
            </p:cNvPr>
            <p:cNvCxnSpPr>
              <a:cxnSpLocks/>
            </p:cNvCxnSpPr>
            <p:nvPr/>
          </p:nvCxnSpPr>
          <p:spPr>
            <a:xfrm>
              <a:off x="928103" y="2819684"/>
              <a:ext cx="343369" cy="363534"/>
            </a:xfrm>
            <a:prstGeom prst="straightConnector1">
              <a:avLst/>
            </a:prstGeom>
            <a:ln w="7620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0" name="TextBox 109">
                  <a:extLst>
                    <a:ext uri="{FF2B5EF4-FFF2-40B4-BE49-F238E27FC236}">
                      <a16:creationId xmlns:a16="http://schemas.microsoft.com/office/drawing/2014/main" id="{D288BB23-6C04-70CA-5559-DE2615D3BEF7}"/>
                    </a:ext>
                  </a:extLst>
                </p:cNvPr>
                <p:cNvSpPr txBox="1"/>
                <p:nvPr/>
              </p:nvSpPr>
              <p:spPr>
                <a:xfrm>
                  <a:off x="754040" y="2972907"/>
                  <a:ext cx="365846" cy="42062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CA" sz="4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CA" sz="40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40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CA" sz="40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CA" sz="40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110" name="TextBox 109">
                  <a:extLst>
                    <a:ext uri="{FF2B5EF4-FFF2-40B4-BE49-F238E27FC236}">
                      <a16:creationId xmlns:a16="http://schemas.microsoft.com/office/drawing/2014/main" id="{D288BB23-6C04-70CA-5559-DE2615D3BEF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4040" y="2972907"/>
                  <a:ext cx="365846" cy="420623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7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2182E72D-3DD6-A47A-232F-C2A155AF075F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7199640" y="416160"/>
              <a:ext cx="3579480" cy="3911040"/>
            </p14:xfrm>
          </p:contentPart>
        </mc:Choice>
        <mc:Fallback xmlns=""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2182E72D-3DD6-A47A-232F-C2A155AF075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7190280" y="406800"/>
                <a:ext cx="3598200" cy="392976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002540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656">
        <p:fade/>
      </p:transition>
    </mc:Choice>
    <mc:Fallback xmlns="">
      <p:transition spd="med" advTm="665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46A65902-C851-13AD-8E4E-631C8D09B3E5}"/>
              </a:ext>
            </a:extLst>
          </p:cNvPr>
          <p:cNvGrpSpPr/>
          <p:nvPr/>
        </p:nvGrpSpPr>
        <p:grpSpPr>
          <a:xfrm>
            <a:off x="7249496" y="-4999190"/>
            <a:ext cx="3849950" cy="4077614"/>
            <a:chOff x="786498" y="1191993"/>
            <a:chExt cx="3222377" cy="3412934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F9610ACB-7886-F114-6920-8B5EF3D9352D}"/>
                </a:ext>
              </a:extLst>
            </p:cNvPr>
            <p:cNvSpPr/>
            <p:nvPr/>
          </p:nvSpPr>
          <p:spPr>
            <a:xfrm>
              <a:off x="786498" y="2089103"/>
              <a:ext cx="2515823" cy="2515824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B01E2497-FD17-18B0-6842-750998C3EE39}"/>
                </a:ext>
              </a:extLst>
            </p:cNvPr>
            <p:cNvCxnSpPr>
              <a:cxnSpLocks/>
            </p:cNvCxnSpPr>
            <p:nvPr/>
          </p:nvCxnSpPr>
          <p:spPr>
            <a:xfrm>
              <a:off x="788603" y="3347015"/>
              <a:ext cx="2632207" cy="0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093C36E5-6443-61CC-6AD6-52B4A9D806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46515" y="1954722"/>
              <a:ext cx="0" cy="2650205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D0609C89-8498-C3DF-BC8A-77893E0F72C9}"/>
                    </a:ext>
                  </a:extLst>
                </p:cNvPr>
                <p:cNvSpPr txBox="1"/>
                <p:nvPr/>
              </p:nvSpPr>
              <p:spPr>
                <a:xfrm>
                  <a:off x="3448259" y="3002909"/>
                  <a:ext cx="560616" cy="69553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CA" sz="4800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D0609C89-8498-C3DF-BC8A-77893E0F72C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48259" y="3002909"/>
                  <a:ext cx="560616" cy="695538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F68C1B67-0D41-E5F9-C8A8-7830198A1A40}"/>
                    </a:ext>
                  </a:extLst>
                </p:cNvPr>
                <p:cNvSpPr txBox="1"/>
                <p:nvPr/>
              </p:nvSpPr>
              <p:spPr>
                <a:xfrm>
                  <a:off x="1762235" y="1191993"/>
                  <a:ext cx="568559" cy="69553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CA" sz="4800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F68C1B67-0D41-E5F9-C8A8-7830198A1A4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62235" y="1191993"/>
                  <a:ext cx="568559" cy="695538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34BB45A-CBA1-0F73-B6FB-383DA325FCC1}"/>
              </a:ext>
            </a:extLst>
          </p:cNvPr>
          <p:cNvCxnSpPr>
            <a:cxnSpLocks/>
          </p:cNvCxnSpPr>
          <p:nvPr/>
        </p:nvCxnSpPr>
        <p:spPr>
          <a:xfrm>
            <a:off x="8747568" y="-3927363"/>
            <a:ext cx="0" cy="3005789"/>
          </a:xfrm>
          <a:prstGeom prst="straightConnector1">
            <a:avLst/>
          </a:prstGeom>
          <a:ln w="1524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32B5979-8FB7-87A8-C34E-CCC5D1D48BEF}"/>
              </a:ext>
            </a:extLst>
          </p:cNvPr>
          <p:cNvSpPr txBox="1"/>
          <p:nvPr/>
        </p:nvSpPr>
        <p:spPr>
          <a:xfrm>
            <a:off x="3009749" y="-3546223"/>
            <a:ext cx="423668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6000" dirty="0"/>
              <a:t>Vertical</a:t>
            </a:r>
            <a:br>
              <a:rPr lang="en-GB" sz="6000" dirty="0"/>
            </a:br>
            <a:r>
              <a:rPr lang="en-GB" sz="6000" dirty="0"/>
              <a:t>Polarization</a:t>
            </a:r>
            <a:endParaRPr lang="en-CA" sz="6000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>
                <a:extLst>
                  <a:ext uri="{FF2B5EF4-FFF2-40B4-BE49-F238E27FC236}">
                    <a16:creationId xmlns:a16="http://schemas.microsoft.com/office/drawing/2014/main" id="{AA236898-DE39-8ABA-1CCA-7AF512D2FDD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8801625"/>
                  </p:ext>
                </p:extLst>
              </p:nvPr>
            </p:nvGraphicFramePr>
            <p:xfrm>
              <a:off x="99064" y="68658"/>
              <a:ext cx="9118928" cy="8999464"/>
            </p:xfrm>
            <a:graphic>
              <a:graphicData uri="http://schemas.microsoft.com/office/drawing/2017/model3d">
                <am3d:model3d r:embed="rId10">
                  <am3d:spPr>
                    <a:xfrm>
                      <a:off x="0" y="0"/>
                      <a:ext cx="9118928" cy="8999464"/>
                    </a:xfrm>
                    <a:prstGeom prst="rect">
                      <a:avLst/>
                    </a:prstGeom>
                  </am3d:spPr>
                  <am3d:camera>
                    <am3d:pos x="0" y="0" z="4944996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91065" d="1000000"/>
                    <am3d:preTrans dx="970408" dy="-106809" dz="-9226261"/>
                    <am3d:scale>
                      <am3d:sx n="1000000" d="1000000"/>
                      <am3d:sy n="1000000" d="1000000"/>
                      <am3d:sz n="1000000" d="1000000"/>
                    </am3d:scale>
                    <am3d:rot ax="3000000" ay="19200000" az="19200000"/>
                    <am3d:postTrans dx="0" dy="0" dz="0"/>
                  </am3d:trans>
                  <am3d:raster rName="Office3DRenderer" rVer="16.0.8326">
                    <am3d:blip r:embed="rId11"/>
                  </am3d:raster>
                  <am3d:objViewport viewportSz="1302494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>
                <a:extLst>
                  <a:ext uri="{FF2B5EF4-FFF2-40B4-BE49-F238E27FC236}">
                    <a16:creationId xmlns:a16="http://schemas.microsoft.com/office/drawing/2014/main" id="{AA236898-DE39-8ABA-1CCA-7AF512D2FDD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9064" y="68658"/>
                <a:ext cx="9118928" cy="8999464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8F074CA8-8696-9922-0E74-C4514494F5BE}"/>
              </a:ext>
            </a:extLst>
          </p:cNvPr>
          <p:cNvSpPr/>
          <p:nvPr/>
        </p:nvSpPr>
        <p:spPr>
          <a:xfrm>
            <a:off x="1543983" y="1058444"/>
            <a:ext cx="6666412" cy="6237091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EF3D377-9C7B-25FE-41A1-42EE29D97864}"/>
              </a:ext>
            </a:extLst>
          </p:cNvPr>
          <p:cNvGrpSpPr/>
          <p:nvPr/>
        </p:nvGrpSpPr>
        <p:grpSpPr>
          <a:xfrm>
            <a:off x="88491" y="-193342"/>
            <a:ext cx="7180804" cy="6593022"/>
            <a:chOff x="-346823" y="1222714"/>
            <a:chExt cx="4122757" cy="3785289"/>
          </a:xfrm>
        </p:grpSpPr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9CBA7FA2-13F4-C792-005C-E6B23523994E}"/>
                </a:ext>
              </a:extLst>
            </p:cNvPr>
            <p:cNvCxnSpPr>
              <a:cxnSpLocks/>
            </p:cNvCxnSpPr>
            <p:nvPr/>
          </p:nvCxnSpPr>
          <p:spPr>
            <a:xfrm>
              <a:off x="-346823" y="2820578"/>
              <a:ext cx="2723854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7E297789-2A71-7D55-9267-B05243B8FF7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1089" y="1384075"/>
              <a:ext cx="0" cy="2719024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2BE3B958-5C08-57E2-30F1-0E7193450CE0}"/>
                    </a:ext>
                  </a:extLst>
                </p:cNvPr>
                <p:cNvSpPr txBox="1"/>
                <p:nvPr/>
              </p:nvSpPr>
              <p:spPr>
                <a:xfrm>
                  <a:off x="2386292" y="2480626"/>
                  <a:ext cx="454390" cy="58312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6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CA" sz="6000" dirty="0"/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AD89A022-378A-4E51-4F1E-0DC2D139788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86292" y="2480626"/>
                  <a:ext cx="454390" cy="583128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7A55E98C-E813-0608-1916-4C9929007B55}"/>
                    </a:ext>
                  </a:extLst>
                </p:cNvPr>
                <p:cNvSpPr txBox="1"/>
                <p:nvPr/>
              </p:nvSpPr>
              <p:spPr>
                <a:xfrm>
                  <a:off x="1052359" y="1222714"/>
                  <a:ext cx="461459" cy="58312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6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CA" sz="6000" dirty="0"/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C68958B8-7B4E-E460-2E42-CACD5F2A80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2359" y="1222714"/>
                  <a:ext cx="461459" cy="583128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3011AAE7-B32F-8C4D-1803-42C8560E83A7}"/>
                </a:ext>
              </a:extLst>
            </p:cNvPr>
            <p:cNvCxnSpPr>
              <a:cxnSpLocks/>
            </p:cNvCxnSpPr>
            <p:nvPr/>
          </p:nvCxnSpPr>
          <p:spPr>
            <a:xfrm>
              <a:off x="488827" y="2480626"/>
              <a:ext cx="3142840" cy="2527377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D3B611B5-4F69-8F97-5026-6AB6DF80AE9B}"/>
                    </a:ext>
                  </a:extLst>
                </p:cNvPr>
                <p:cNvSpPr txBox="1"/>
                <p:nvPr/>
              </p:nvSpPr>
              <p:spPr>
                <a:xfrm>
                  <a:off x="3348527" y="4323679"/>
                  <a:ext cx="427407" cy="58312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60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en-CA" sz="6000" dirty="0"/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B5D9E703-77AE-6A1D-A064-2C3692FED5E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8527" y="4323679"/>
                  <a:ext cx="427407" cy="583128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67FD2A4D-F9E8-31B3-96CC-F4AB17B692D6}"/>
              </a:ext>
            </a:extLst>
          </p:cNvPr>
          <p:cNvGrpSpPr/>
          <p:nvPr/>
        </p:nvGrpSpPr>
        <p:grpSpPr>
          <a:xfrm>
            <a:off x="1823648" y="1345600"/>
            <a:ext cx="3686524" cy="5188663"/>
            <a:chOff x="2180702" y="1600774"/>
            <a:chExt cx="3686524" cy="5188663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9AA25B70-13F2-C7A1-E141-95098E58E87B}"/>
                </a:ext>
              </a:extLst>
            </p:cNvPr>
            <p:cNvGrpSpPr/>
            <p:nvPr/>
          </p:nvGrpSpPr>
          <p:grpSpPr>
            <a:xfrm>
              <a:off x="2180702" y="1600774"/>
              <a:ext cx="1636810" cy="3286453"/>
              <a:chOff x="2180702" y="1600774"/>
              <a:chExt cx="1636810" cy="3286453"/>
            </a:xfrm>
          </p:grpSpPr>
          <p:cxnSp>
            <p:nvCxnSpPr>
              <p:cNvPr id="59" name="Straight Arrow Connector 58">
                <a:extLst>
                  <a:ext uri="{FF2B5EF4-FFF2-40B4-BE49-F238E27FC236}">
                    <a16:creationId xmlns:a16="http://schemas.microsoft.com/office/drawing/2014/main" id="{6CCC88E6-EC8F-DA7C-BC62-95B618DA355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651880" y="1600774"/>
                <a:ext cx="0" cy="1290067"/>
              </a:xfrm>
              <a:prstGeom prst="straightConnector1">
                <a:avLst/>
              </a:prstGeom>
              <a:ln w="1016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Arrow Connector 59">
                <a:extLst>
                  <a:ext uri="{FF2B5EF4-FFF2-40B4-BE49-F238E27FC236}">
                    <a16:creationId xmlns:a16="http://schemas.microsoft.com/office/drawing/2014/main" id="{E05E5453-6A22-176A-8F4E-AEF13C9762E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520468" y="3597160"/>
                <a:ext cx="0" cy="1290067"/>
              </a:xfrm>
              <a:prstGeom prst="straightConnector1">
                <a:avLst/>
              </a:prstGeom>
              <a:ln w="101600">
                <a:solidFill>
                  <a:srgbClr val="FF0000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Arrow Connector 60">
                <a:extLst>
                  <a:ext uri="{FF2B5EF4-FFF2-40B4-BE49-F238E27FC236}">
                    <a16:creationId xmlns:a16="http://schemas.microsoft.com/office/drawing/2014/main" id="{B0EDC9BE-BDF2-B3E8-D2FD-7FDB5419722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238392" y="3356431"/>
                <a:ext cx="0" cy="842221"/>
              </a:xfrm>
              <a:prstGeom prst="straightConnector1">
                <a:avLst/>
              </a:prstGeom>
              <a:ln w="101600">
                <a:solidFill>
                  <a:srgbClr val="FF0000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Arrow Connector 61">
                <a:extLst>
                  <a:ext uri="{FF2B5EF4-FFF2-40B4-BE49-F238E27FC236}">
                    <a16:creationId xmlns:a16="http://schemas.microsoft.com/office/drawing/2014/main" id="{3CBA3295-7861-7A16-FC2E-9141F84B8A2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31110" y="1882327"/>
                <a:ext cx="0" cy="842221"/>
              </a:xfrm>
              <a:prstGeom prst="straightConnector1">
                <a:avLst/>
              </a:prstGeom>
              <a:ln w="101600">
                <a:solidFill>
                  <a:srgbClr val="FF000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Arrow Connector 62">
                <a:extLst>
                  <a:ext uri="{FF2B5EF4-FFF2-40B4-BE49-F238E27FC236}">
                    <a16:creationId xmlns:a16="http://schemas.microsoft.com/office/drawing/2014/main" id="{397F4616-91B8-BDE1-CA09-9C9EF5B30F2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878856" y="2241494"/>
                <a:ext cx="0" cy="842221"/>
              </a:xfrm>
              <a:prstGeom prst="straightConnector1">
                <a:avLst/>
              </a:prstGeom>
              <a:ln w="101600">
                <a:solidFill>
                  <a:srgbClr val="FF000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51B4ADC5-789A-F54B-9FA1-DE1744C0F42A}"/>
                  </a:ext>
                </a:extLst>
              </p:cNvPr>
              <p:cNvSpPr/>
              <p:nvPr/>
            </p:nvSpPr>
            <p:spPr>
              <a:xfrm>
                <a:off x="2954606" y="3126323"/>
                <a:ext cx="185226" cy="185226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088CC1C9-166D-55CA-3648-4A38F1F40FBD}"/>
                  </a:ext>
                </a:extLst>
              </p:cNvPr>
              <p:cNvSpPr/>
              <p:nvPr/>
            </p:nvSpPr>
            <p:spPr>
              <a:xfrm>
                <a:off x="2180702" y="2477378"/>
                <a:ext cx="185226" cy="185226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cxnSp>
            <p:nvCxnSpPr>
              <p:cNvPr id="66" name="Straight Arrow Connector 65">
                <a:extLst>
                  <a:ext uri="{FF2B5EF4-FFF2-40B4-BE49-F238E27FC236}">
                    <a16:creationId xmlns:a16="http://schemas.microsoft.com/office/drawing/2014/main" id="{801BACB0-582E-880D-B049-89376355195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817512" y="3821082"/>
                <a:ext cx="0" cy="842221"/>
              </a:xfrm>
              <a:prstGeom prst="straightConnector1">
                <a:avLst/>
              </a:prstGeom>
              <a:ln w="101600">
                <a:solidFill>
                  <a:srgbClr val="FF0000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136D5EA5-89C4-7B84-A2B2-9D60D52F4A5B}"/>
                </a:ext>
              </a:extLst>
            </p:cNvPr>
            <p:cNvGrpSpPr/>
            <p:nvPr/>
          </p:nvGrpSpPr>
          <p:grpSpPr>
            <a:xfrm>
              <a:off x="3903407" y="2846402"/>
              <a:ext cx="1963819" cy="3943035"/>
              <a:chOff x="2180702" y="1600774"/>
              <a:chExt cx="1636810" cy="3286453"/>
            </a:xfrm>
          </p:grpSpPr>
          <p:cxnSp>
            <p:nvCxnSpPr>
              <p:cNvPr id="49" name="Straight Arrow Connector 48">
                <a:extLst>
                  <a:ext uri="{FF2B5EF4-FFF2-40B4-BE49-F238E27FC236}">
                    <a16:creationId xmlns:a16="http://schemas.microsoft.com/office/drawing/2014/main" id="{9052F3CD-0382-831A-4EAF-9EBEC997A09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651880" y="1600774"/>
                <a:ext cx="0" cy="1290067"/>
              </a:xfrm>
              <a:prstGeom prst="straightConnector1">
                <a:avLst/>
              </a:prstGeom>
              <a:ln w="1016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Arrow Connector 49">
                <a:extLst>
                  <a:ext uri="{FF2B5EF4-FFF2-40B4-BE49-F238E27FC236}">
                    <a16:creationId xmlns:a16="http://schemas.microsoft.com/office/drawing/2014/main" id="{9A4FD9CF-14E6-6F19-DDD4-407A8F97D4F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520468" y="3597160"/>
                <a:ext cx="0" cy="1290067"/>
              </a:xfrm>
              <a:prstGeom prst="straightConnector1">
                <a:avLst/>
              </a:prstGeom>
              <a:ln w="101600">
                <a:solidFill>
                  <a:srgbClr val="FF0000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Arrow Connector 50">
                <a:extLst>
                  <a:ext uri="{FF2B5EF4-FFF2-40B4-BE49-F238E27FC236}">
                    <a16:creationId xmlns:a16="http://schemas.microsoft.com/office/drawing/2014/main" id="{D092CF82-EBD4-0D2F-2DC5-D577EBBDB18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238392" y="3356431"/>
                <a:ext cx="0" cy="842221"/>
              </a:xfrm>
              <a:prstGeom prst="straightConnector1">
                <a:avLst/>
              </a:prstGeom>
              <a:ln w="101600">
                <a:solidFill>
                  <a:srgbClr val="FF0000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Arrow Connector 51">
                <a:extLst>
                  <a:ext uri="{FF2B5EF4-FFF2-40B4-BE49-F238E27FC236}">
                    <a16:creationId xmlns:a16="http://schemas.microsoft.com/office/drawing/2014/main" id="{19014AF7-1096-F63E-25A3-69DA63CA304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31110" y="1882327"/>
                <a:ext cx="0" cy="842221"/>
              </a:xfrm>
              <a:prstGeom prst="straightConnector1">
                <a:avLst/>
              </a:prstGeom>
              <a:ln w="101600">
                <a:solidFill>
                  <a:srgbClr val="FF000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Arrow Connector 52">
                <a:extLst>
                  <a:ext uri="{FF2B5EF4-FFF2-40B4-BE49-F238E27FC236}">
                    <a16:creationId xmlns:a16="http://schemas.microsoft.com/office/drawing/2014/main" id="{12C199CC-9833-225D-F1AA-2C88F91FE36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878856" y="2241494"/>
                <a:ext cx="0" cy="842221"/>
              </a:xfrm>
              <a:prstGeom prst="straightConnector1">
                <a:avLst/>
              </a:prstGeom>
              <a:ln w="101600">
                <a:solidFill>
                  <a:srgbClr val="FF000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E26EBECB-B268-60B7-461E-69ADEAD9CDBF}"/>
                  </a:ext>
                </a:extLst>
              </p:cNvPr>
              <p:cNvSpPr/>
              <p:nvPr/>
            </p:nvSpPr>
            <p:spPr>
              <a:xfrm>
                <a:off x="2954606" y="3126323"/>
                <a:ext cx="185226" cy="185226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2D5E0793-FA53-E97F-3D93-F0C0C98037CD}"/>
                  </a:ext>
                </a:extLst>
              </p:cNvPr>
              <p:cNvSpPr/>
              <p:nvPr/>
            </p:nvSpPr>
            <p:spPr>
              <a:xfrm>
                <a:off x="2180702" y="2477378"/>
                <a:ext cx="185226" cy="185226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cxnSp>
            <p:nvCxnSpPr>
              <p:cNvPr id="58" name="Straight Arrow Connector 57">
                <a:extLst>
                  <a:ext uri="{FF2B5EF4-FFF2-40B4-BE49-F238E27FC236}">
                    <a16:creationId xmlns:a16="http://schemas.microsoft.com/office/drawing/2014/main" id="{5071F6F0-B1A1-3070-C704-EDA1487AE11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817512" y="3821082"/>
                <a:ext cx="0" cy="842221"/>
              </a:xfrm>
              <a:prstGeom prst="straightConnector1">
                <a:avLst/>
              </a:prstGeom>
              <a:ln w="101600">
                <a:solidFill>
                  <a:srgbClr val="FF0000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F33B960B-DCE0-DE32-FF66-FBB1DF4E8D84}"/>
                  </a:ext>
                </a:extLst>
              </p:cNvPr>
              <p:cNvSpPr txBox="1"/>
              <p:nvPr/>
            </p:nvSpPr>
            <p:spPr>
              <a:xfrm>
                <a:off x="2591823" y="601474"/>
                <a:ext cx="9713878" cy="11079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66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6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p>
                          <m:r>
                            <a:rPr lang="en-GB" sz="6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p>
                      </m:sSup>
                      <m:d>
                        <m:dPr>
                          <m:ctrlPr>
                            <a:rPr lang="en-CA" sz="6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6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CA" sz="6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6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GB" sz="6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6600" b="0" i="1" smtClean="0">
                          <a:latin typeface="Cambria Math" panose="02040503050406030204" pitchFamily="18" charset="0"/>
                        </a:rPr>
                        <m:t>𝐴</m:t>
                      </m:r>
                      <m:func>
                        <m:funcPr>
                          <m:ctrlPr>
                            <a:rPr lang="en-GB" sz="6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CA" sz="6600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GB" sz="6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6600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GB" sz="66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sz="66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6600" b="0" i="1" smtClean="0">
                                  <a:latin typeface="Cambria Math" panose="02040503050406030204" pitchFamily="18" charset="0"/>
                                </a:rPr>
                                <m:t>𝑘𝑧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CA" sz="6600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F33B960B-DCE0-DE32-FF66-FBB1DF4E8D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1823" y="601474"/>
                <a:ext cx="9713878" cy="1107996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TextBox 54">
            <a:extLst>
              <a:ext uri="{FF2B5EF4-FFF2-40B4-BE49-F238E27FC236}">
                <a16:creationId xmlns:a16="http://schemas.microsoft.com/office/drawing/2014/main" id="{068246B7-2070-59A1-3166-76B23D292E57}"/>
              </a:ext>
            </a:extLst>
          </p:cNvPr>
          <p:cNvSpPr txBox="1"/>
          <p:nvPr/>
        </p:nvSpPr>
        <p:spPr>
          <a:xfrm>
            <a:off x="167001" y="4899743"/>
            <a:ext cx="397918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0" dirty="0"/>
              <a:t>Vertical</a:t>
            </a:r>
            <a:br>
              <a:rPr lang="en-GB" sz="6000" dirty="0"/>
            </a:br>
            <a:r>
              <a:rPr lang="en-GB" sz="6000" dirty="0"/>
              <a:t>Polarization</a:t>
            </a:r>
            <a:endParaRPr lang="en-CA" sz="6000" dirty="0"/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ECEC5306-F5B8-4E4F-E4FA-9E6C439A2A66}"/>
              </a:ext>
            </a:extLst>
          </p:cNvPr>
          <p:cNvGrpSpPr/>
          <p:nvPr/>
        </p:nvGrpSpPr>
        <p:grpSpPr>
          <a:xfrm>
            <a:off x="8815752" y="1540346"/>
            <a:ext cx="2932501" cy="2664862"/>
            <a:chOff x="8815752" y="1541240"/>
            <a:chExt cx="2932501" cy="2663968"/>
          </a:xfrm>
        </p:grpSpPr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E07749A1-EA33-99D0-8CA6-746D2B9CC0C9}"/>
                </a:ext>
              </a:extLst>
            </p:cNvPr>
            <p:cNvSpPr txBox="1"/>
            <p:nvPr/>
          </p:nvSpPr>
          <p:spPr>
            <a:xfrm>
              <a:off x="8815752" y="2881769"/>
              <a:ext cx="2932501" cy="1323439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4000" dirty="0"/>
                <a:t>angular wavenumber</a:t>
              </a:r>
            </a:p>
          </p:txBody>
        </p: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7000B92F-0960-4140-E6F8-F377B50ECDA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18247" y="1541240"/>
              <a:ext cx="1289607" cy="1340529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E654977B-19C8-1FA8-57BC-D4E5CF91F69E}"/>
              </a:ext>
            </a:extLst>
          </p:cNvPr>
          <p:cNvGrpSpPr/>
          <p:nvPr/>
        </p:nvGrpSpPr>
        <p:grpSpPr>
          <a:xfrm>
            <a:off x="5713143" y="1539676"/>
            <a:ext cx="3260378" cy="2665803"/>
            <a:chOff x="5713143" y="1539676"/>
            <a:chExt cx="3260378" cy="2665803"/>
          </a:xfrm>
        </p:grpSpPr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D1948D1A-CE40-1AEA-3376-669772F63D5A}"/>
                </a:ext>
              </a:extLst>
            </p:cNvPr>
            <p:cNvSpPr txBox="1"/>
            <p:nvPr/>
          </p:nvSpPr>
          <p:spPr>
            <a:xfrm>
              <a:off x="5713143" y="2882040"/>
              <a:ext cx="2351878" cy="1323439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4000" dirty="0"/>
                <a:t>angular frequency</a:t>
              </a:r>
            </a:p>
          </p:txBody>
        </p: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CE19C95C-0D0F-0D3C-4F86-A4C8F6C0F8B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48762" y="1539676"/>
              <a:ext cx="1524759" cy="1342093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855DB8EB-0165-7CBC-F179-1DEE9146AAB0}"/>
              </a:ext>
            </a:extLst>
          </p:cNvPr>
          <p:cNvGrpSpPr/>
          <p:nvPr/>
        </p:nvGrpSpPr>
        <p:grpSpPr>
          <a:xfrm>
            <a:off x="10283659" y="1540346"/>
            <a:ext cx="1854034" cy="1079423"/>
            <a:chOff x="10220159" y="1540346"/>
            <a:chExt cx="1854034" cy="1079423"/>
          </a:xfrm>
          <a:solidFill>
            <a:schemeClr val="bg1"/>
          </a:solidFill>
        </p:grpSpPr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0FBDC69E-CBE5-AE98-7838-047DE6C59185}"/>
                </a:ext>
              </a:extLst>
            </p:cNvPr>
            <p:cNvSpPr txBox="1"/>
            <p:nvPr/>
          </p:nvSpPr>
          <p:spPr>
            <a:xfrm>
              <a:off x="10220159" y="1911883"/>
              <a:ext cx="1854034" cy="707886"/>
            </a:xfrm>
            <a:prstGeom prst="rect">
              <a:avLst/>
            </a:prstGeom>
            <a:grpFill/>
            <a:ln w="38100"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CA" sz="4000" dirty="0">
                  <a:solidFill>
                    <a:srgbClr val="0070C0"/>
                  </a:solidFill>
                </a:rPr>
                <a:t>location</a:t>
              </a:r>
            </a:p>
          </p:txBody>
        </p: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2EDD193B-49B2-C4CE-32C6-3F2631698EA4}"/>
                </a:ext>
              </a:extLst>
            </p:cNvPr>
            <p:cNvCxnSpPr>
              <a:cxnSpLocks/>
              <a:stCxn id="75" idx="0"/>
            </p:cNvCxnSpPr>
            <p:nvPr/>
          </p:nvCxnSpPr>
          <p:spPr>
            <a:xfrm flipV="1">
              <a:off x="11147176" y="1540346"/>
              <a:ext cx="187709" cy="371537"/>
            </a:xfrm>
            <a:prstGeom prst="straightConnector1">
              <a:avLst/>
            </a:prstGeom>
            <a:grpFill/>
            <a:ln w="5715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6CAFCA5F-F4E7-92D2-4E55-E69F7481C23C}"/>
              </a:ext>
            </a:extLst>
          </p:cNvPr>
          <p:cNvGrpSpPr/>
          <p:nvPr/>
        </p:nvGrpSpPr>
        <p:grpSpPr>
          <a:xfrm>
            <a:off x="8385068" y="1539899"/>
            <a:ext cx="1216606" cy="1083903"/>
            <a:chOff x="8409994" y="1539899"/>
            <a:chExt cx="1138453" cy="1083903"/>
          </a:xfrm>
        </p:grpSpPr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7B5DB926-2065-1340-2B33-82417E7E5C6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37591" y="1539899"/>
              <a:ext cx="157218" cy="371984"/>
            </a:xfrm>
            <a:prstGeom prst="straightConnector1">
              <a:avLst/>
            </a:prstGeom>
            <a:ln w="5715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E2CB5A56-A4D2-D02D-9DFA-4C303CEBE070}"/>
                </a:ext>
              </a:extLst>
            </p:cNvPr>
            <p:cNvSpPr txBox="1"/>
            <p:nvPr/>
          </p:nvSpPr>
          <p:spPr>
            <a:xfrm>
              <a:off x="8409994" y="1915916"/>
              <a:ext cx="1138453" cy="707886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CA" sz="4000" dirty="0">
                  <a:solidFill>
                    <a:srgbClr val="0070C0"/>
                  </a:solidFill>
                </a:rPr>
                <a:t>time</a:t>
              </a:r>
            </a:p>
          </p:txBody>
        </p:sp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3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2A52200E-3B4A-6147-7709-4A789F413E6A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7413299" y="2262419"/>
              <a:ext cx="2" cy="2"/>
            </p14:xfrm>
          </p:contentPart>
        </mc:Choice>
        <mc:Fallback xmlns=""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2A52200E-3B4A-6147-7709-4A789F413E6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413299" y="2262419"/>
                <a:ext cx="2" cy="2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384578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1175">
        <p:fade/>
      </p:transition>
    </mc:Choice>
    <mc:Fallback xmlns="">
      <p:transition spd="med" advTm="211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" name="Group 80">
            <a:extLst>
              <a:ext uri="{FF2B5EF4-FFF2-40B4-BE49-F238E27FC236}">
                <a16:creationId xmlns:a16="http://schemas.microsoft.com/office/drawing/2014/main" id="{E60A44C5-219E-4F78-8C68-742CE47251B9}"/>
              </a:ext>
            </a:extLst>
          </p:cNvPr>
          <p:cNvGrpSpPr/>
          <p:nvPr/>
        </p:nvGrpSpPr>
        <p:grpSpPr>
          <a:xfrm flipH="1">
            <a:off x="1594747" y="601730"/>
            <a:ext cx="6360634" cy="1705064"/>
            <a:chOff x="1156597" y="601730"/>
            <a:chExt cx="6360634" cy="1705064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23F4619A-D565-438F-A9EB-BCC683F14E59}"/>
                </a:ext>
              </a:extLst>
            </p:cNvPr>
            <p:cNvSpPr/>
            <p:nvPr/>
          </p:nvSpPr>
          <p:spPr>
            <a:xfrm>
              <a:off x="1156597" y="601730"/>
              <a:ext cx="6360634" cy="1705064"/>
            </a:xfrm>
            <a:prstGeom prst="rect">
              <a:avLst/>
            </a:prstGeom>
            <a:solidFill>
              <a:schemeClr val="bg1">
                <a:alpha val="56000"/>
              </a:schemeClr>
            </a:solidFill>
            <a:ln>
              <a:solidFill>
                <a:schemeClr val="tx1"/>
              </a:solidFill>
            </a:ln>
            <a:scene3d>
              <a:camera prst="perspectiveRelaxedModerately" fov="2700000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B046751C-0025-4841-9175-DD7B5A744EE3}"/>
                </a:ext>
              </a:extLst>
            </p:cNvPr>
            <p:cNvGrpSpPr/>
            <p:nvPr/>
          </p:nvGrpSpPr>
          <p:grpSpPr>
            <a:xfrm>
              <a:off x="1285151" y="791843"/>
              <a:ext cx="3700135" cy="1379488"/>
              <a:chOff x="1094565" y="2736164"/>
              <a:chExt cx="8679866" cy="1392931"/>
            </a:xfrm>
            <a:scene3d>
              <a:camera prst="perspectiveRelaxedModerately" fov="2700000">
                <a:rot lat="0" lon="0" rev="0"/>
              </a:camera>
              <a:lightRig rig="threePt" dir="t"/>
            </a:scene3d>
          </p:grpSpPr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CCC5DCAD-C419-4381-AC74-2B7C2C51C1BA}"/>
                  </a:ext>
                </a:extLst>
              </p:cNvPr>
              <p:cNvGrpSpPr/>
              <p:nvPr/>
            </p:nvGrpSpPr>
            <p:grpSpPr>
              <a:xfrm>
                <a:off x="1101822" y="2736164"/>
                <a:ext cx="8672609" cy="1385672"/>
                <a:chOff x="5717365" y="4875155"/>
                <a:chExt cx="8672609" cy="1385672"/>
              </a:xfrm>
            </p:grpSpPr>
            <p:sp>
              <p:nvSpPr>
                <p:cNvPr id="38" name="Freeform: Shape 37">
                  <a:extLst>
                    <a:ext uri="{FF2B5EF4-FFF2-40B4-BE49-F238E27FC236}">
                      <a16:creationId xmlns:a16="http://schemas.microsoft.com/office/drawing/2014/main" id="{5DDA245A-C988-4364-BE2A-6957BB240A95}"/>
                    </a:ext>
                  </a:extLst>
                </p:cNvPr>
                <p:cNvSpPr/>
                <p:nvPr/>
              </p:nvSpPr>
              <p:spPr>
                <a:xfrm>
                  <a:off x="8608236" y="4875156"/>
                  <a:ext cx="2890869" cy="1385671"/>
                </a:xfrm>
                <a:custGeom>
                  <a:avLst/>
                  <a:gdLst>
                    <a:gd name="connsiteX0" fmla="*/ 0 w 4210050"/>
                    <a:gd name="connsiteY0" fmla="*/ 722366 h 1447619"/>
                    <a:gd name="connsiteX1" fmla="*/ 238125 w 4210050"/>
                    <a:gd name="connsiteY1" fmla="*/ 365178 h 1447619"/>
                    <a:gd name="connsiteX2" fmla="*/ 481012 w 4210050"/>
                    <a:gd name="connsiteY2" fmla="*/ 88953 h 1447619"/>
                    <a:gd name="connsiteX3" fmla="*/ 728662 w 4210050"/>
                    <a:gd name="connsiteY3" fmla="*/ 3228 h 1447619"/>
                    <a:gd name="connsiteX4" fmla="*/ 938212 w 4210050"/>
                    <a:gd name="connsiteY4" fmla="*/ 79428 h 1447619"/>
                    <a:gd name="connsiteX5" fmla="*/ 1190625 w 4210050"/>
                    <a:gd name="connsiteY5" fmla="*/ 322316 h 1447619"/>
                    <a:gd name="connsiteX6" fmla="*/ 1457325 w 4210050"/>
                    <a:gd name="connsiteY6" fmla="*/ 731891 h 1447619"/>
                    <a:gd name="connsiteX7" fmla="*/ 1685925 w 4210050"/>
                    <a:gd name="connsiteY7" fmla="*/ 1098603 h 1447619"/>
                    <a:gd name="connsiteX8" fmla="*/ 1900237 w 4210050"/>
                    <a:gd name="connsiteY8" fmla="*/ 1336728 h 1447619"/>
                    <a:gd name="connsiteX9" fmla="*/ 2143125 w 4210050"/>
                    <a:gd name="connsiteY9" fmla="*/ 1446266 h 1447619"/>
                    <a:gd name="connsiteX10" fmla="*/ 2376487 w 4210050"/>
                    <a:gd name="connsiteY10" fmla="*/ 1384353 h 1447619"/>
                    <a:gd name="connsiteX11" fmla="*/ 2586037 w 4210050"/>
                    <a:gd name="connsiteY11" fmla="*/ 1193853 h 1447619"/>
                    <a:gd name="connsiteX12" fmla="*/ 2905125 w 4210050"/>
                    <a:gd name="connsiteY12" fmla="*/ 722366 h 1447619"/>
                    <a:gd name="connsiteX13" fmla="*/ 3114675 w 4210050"/>
                    <a:gd name="connsiteY13" fmla="*/ 393753 h 1447619"/>
                    <a:gd name="connsiteX14" fmla="*/ 3333750 w 4210050"/>
                    <a:gd name="connsiteY14" fmla="*/ 136578 h 1447619"/>
                    <a:gd name="connsiteX15" fmla="*/ 3567112 w 4210050"/>
                    <a:gd name="connsiteY15" fmla="*/ 12753 h 1447619"/>
                    <a:gd name="connsiteX16" fmla="*/ 3733800 w 4210050"/>
                    <a:gd name="connsiteY16" fmla="*/ 22278 h 1447619"/>
                    <a:gd name="connsiteX17" fmla="*/ 3962400 w 4210050"/>
                    <a:gd name="connsiteY17" fmla="*/ 174678 h 1447619"/>
                    <a:gd name="connsiteX18" fmla="*/ 4210050 w 4210050"/>
                    <a:gd name="connsiteY18" fmla="*/ 498528 h 1447619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567112 w 4210050"/>
                    <a:gd name="connsiteY15" fmla="*/ 9598 h 1444464"/>
                    <a:gd name="connsiteX16" fmla="*/ 3962400 w 4210050"/>
                    <a:gd name="connsiteY16" fmla="*/ 171523 h 1444464"/>
                    <a:gd name="connsiteX17" fmla="*/ 4210050 w 4210050"/>
                    <a:gd name="connsiteY17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962400 w 4210050"/>
                    <a:gd name="connsiteY15" fmla="*/ 171523 h 1444464"/>
                    <a:gd name="connsiteX16" fmla="*/ 4210050 w 4210050"/>
                    <a:gd name="connsiteY16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4210050 w 4210050"/>
                    <a:gd name="connsiteY15" fmla="*/ 49537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114675"/>
                    <a:gd name="connsiteY0" fmla="*/ 719211 h 1444464"/>
                    <a:gd name="connsiteX1" fmla="*/ 238125 w 3114675"/>
                    <a:gd name="connsiteY1" fmla="*/ 362023 h 1444464"/>
                    <a:gd name="connsiteX2" fmla="*/ 481012 w 3114675"/>
                    <a:gd name="connsiteY2" fmla="*/ 85798 h 1444464"/>
                    <a:gd name="connsiteX3" fmla="*/ 728662 w 3114675"/>
                    <a:gd name="connsiteY3" fmla="*/ 73 h 1444464"/>
                    <a:gd name="connsiteX4" fmla="*/ 938212 w 3114675"/>
                    <a:gd name="connsiteY4" fmla="*/ 76273 h 1444464"/>
                    <a:gd name="connsiteX5" fmla="*/ 1190625 w 3114675"/>
                    <a:gd name="connsiteY5" fmla="*/ 319161 h 1444464"/>
                    <a:gd name="connsiteX6" fmla="*/ 1457325 w 3114675"/>
                    <a:gd name="connsiteY6" fmla="*/ 728736 h 1444464"/>
                    <a:gd name="connsiteX7" fmla="*/ 1685925 w 3114675"/>
                    <a:gd name="connsiteY7" fmla="*/ 1095448 h 1444464"/>
                    <a:gd name="connsiteX8" fmla="*/ 1900237 w 3114675"/>
                    <a:gd name="connsiteY8" fmla="*/ 1333573 h 1444464"/>
                    <a:gd name="connsiteX9" fmla="*/ 2143125 w 3114675"/>
                    <a:gd name="connsiteY9" fmla="*/ 1443111 h 1444464"/>
                    <a:gd name="connsiteX10" fmla="*/ 2376487 w 3114675"/>
                    <a:gd name="connsiteY10" fmla="*/ 1381198 h 1444464"/>
                    <a:gd name="connsiteX11" fmla="*/ 2586037 w 3114675"/>
                    <a:gd name="connsiteY11" fmla="*/ 1190698 h 1444464"/>
                    <a:gd name="connsiteX12" fmla="*/ 2905125 w 3114675"/>
                    <a:gd name="connsiteY12" fmla="*/ 719211 h 1444464"/>
                    <a:gd name="connsiteX13" fmla="*/ 3114675 w 3114675"/>
                    <a:gd name="connsiteY13" fmla="*/ 390598 h 1444464"/>
                    <a:gd name="connsiteX0" fmla="*/ 0 w 3081337"/>
                    <a:gd name="connsiteY0" fmla="*/ 719211 h 1444464"/>
                    <a:gd name="connsiteX1" fmla="*/ 238125 w 3081337"/>
                    <a:gd name="connsiteY1" fmla="*/ 362023 h 1444464"/>
                    <a:gd name="connsiteX2" fmla="*/ 481012 w 3081337"/>
                    <a:gd name="connsiteY2" fmla="*/ 85798 h 1444464"/>
                    <a:gd name="connsiteX3" fmla="*/ 728662 w 3081337"/>
                    <a:gd name="connsiteY3" fmla="*/ 73 h 1444464"/>
                    <a:gd name="connsiteX4" fmla="*/ 938212 w 3081337"/>
                    <a:gd name="connsiteY4" fmla="*/ 76273 h 1444464"/>
                    <a:gd name="connsiteX5" fmla="*/ 1190625 w 3081337"/>
                    <a:gd name="connsiteY5" fmla="*/ 319161 h 1444464"/>
                    <a:gd name="connsiteX6" fmla="*/ 1457325 w 3081337"/>
                    <a:gd name="connsiteY6" fmla="*/ 728736 h 1444464"/>
                    <a:gd name="connsiteX7" fmla="*/ 1685925 w 3081337"/>
                    <a:gd name="connsiteY7" fmla="*/ 1095448 h 1444464"/>
                    <a:gd name="connsiteX8" fmla="*/ 1900237 w 3081337"/>
                    <a:gd name="connsiteY8" fmla="*/ 1333573 h 1444464"/>
                    <a:gd name="connsiteX9" fmla="*/ 2143125 w 3081337"/>
                    <a:gd name="connsiteY9" fmla="*/ 1443111 h 1444464"/>
                    <a:gd name="connsiteX10" fmla="*/ 2376487 w 3081337"/>
                    <a:gd name="connsiteY10" fmla="*/ 1381198 h 1444464"/>
                    <a:gd name="connsiteX11" fmla="*/ 2586037 w 3081337"/>
                    <a:gd name="connsiteY11" fmla="*/ 1190698 h 1444464"/>
                    <a:gd name="connsiteX12" fmla="*/ 2905125 w 3081337"/>
                    <a:gd name="connsiteY12" fmla="*/ 719211 h 1444464"/>
                    <a:gd name="connsiteX13" fmla="*/ 3081337 w 3081337"/>
                    <a:gd name="connsiteY13" fmla="*/ 462036 h 1444464"/>
                    <a:gd name="connsiteX0" fmla="*/ 0 w 2905125"/>
                    <a:gd name="connsiteY0" fmla="*/ 719211 h 1444464"/>
                    <a:gd name="connsiteX1" fmla="*/ 238125 w 2905125"/>
                    <a:gd name="connsiteY1" fmla="*/ 362023 h 1444464"/>
                    <a:gd name="connsiteX2" fmla="*/ 481012 w 2905125"/>
                    <a:gd name="connsiteY2" fmla="*/ 85798 h 1444464"/>
                    <a:gd name="connsiteX3" fmla="*/ 728662 w 2905125"/>
                    <a:gd name="connsiteY3" fmla="*/ 73 h 1444464"/>
                    <a:gd name="connsiteX4" fmla="*/ 938212 w 2905125"/>
                    <a:gd name="connsiteY4" fmla="*/ 76273 h 1444464"/>
                    <a:gd name="connsiteX5" fmla="*/ 1190625 w 2905125"/>
                    <a:gd name="connsiteY5" fmla="*/ 319161 h 1444464"/>
                    <a:gd name="connsiteX6" fmla="*/ 1457325 w 2905125"/>
                    <a:gd name="connsiteY6" fmla="*/ 728736 h 1444464"/>
                    <a:gd name="connsiteX7" fmla="*/ 1685925 w 2905125"/>
                    <a:gd name="connsiteY7" fmla="*/ 1095448 h 1444464"/>
                    <a:gd name="connsiteX8" fmla="*/ 1900237 w 2905125"/>
                    <a:gd name="connsiteY8" fmla="*/ 1333573 h 1444464"/>
                    <a:gd name="connsiteX9" fmla="*/ 2143125 w 2905125"/>
                    <a:gd name="connsiteY9" fmla="*/ 1443111 h 1444464"/>
                    <a:gd name="connsiteX10" fmla="*/ 2376487 w 2905125"/>
                    <a:gd name="connsiteY10" fmla="*/ 1381198 h 1444464"/>
                    <a:gd name="connsiteX11" fmla="*/ 2586037 w 2905125"/>
                    <a:gd name="connsiteY11" fmla="*/ 1190698 h 1444464"/>
                    <a:gd name="connsiteX12" fmla="*/ 2905125 w 2905125"/>
                    <a:gd name="connsiteY12" fmla="*/ 719211 h 14444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905125" h="1444464">
                      <a:moveTo>
                        <a:pt x="0" y="719211"/>
                      </a:moveTo>
                      <a:cubicBezTo>
                        <a:pt x="78978" y="593401"/>
                        <a:pt x="157956" y="467592"/>
                        <a:pt x="238125" y="362023"/>
                      </a:cubicBezTo>
                      <a:cubicBezTo>
                        <a:pt x="318294" y="256454"/>
                        <a:pt x="399256" y="146123"/>
                        <a:pt x="481012" y="85798"/>
                      </a:cubicBezTo>
                      <a:cubicBezTo>
                        <a:pt x="562768" y="25473"/>
                        <a:pt x="652462" y="1660"/>
                        <a:pt x="728662" y="73"/>
                      </a:cubicBezTo>
                      <a:cubicBezTo>
                        <a:pt x="804862" y="-1514"/>
                        <a:pt x="861218" y="23092"/>
                        <a:pt x="938212" y="76273"/>
                      </a:cubicBezTo>
                      <a:cubicBezTo>
                        <a:pt x="1015206" y="129454"/>
                        <a:pt x="1104106" y="210417"/>
                        <a:pt x="1190625" y="319161"/>
                      </a:cubicBezTo>
                      <a:cubicBezTo>
                        <a:pt x="1277144" y="427905"/>
                        <a:pt x="1374775" y="599355"/>
                        <a:pt x="1457325" y="728736"/>
                      </a:cubicBezTo>
                      <a:cubicBezTo>
                        <a:pt x="1539875" y="858117"/>
                        <a:pt x="1612106" y="994642"/>
                        <a:pt x="1685925" y="1095448"/>
                      </a:cubicBezTo>
                      <a:cubicBezTo>
                        <a:pt x="1759744" y="1196254"/>
                        <a:pt x="1824037" y="1275629"/>
                        <a:pt x="1900237" y="1333573"/>
                      </a:cubicBezTo>
                      <a:cubicBezTo>
                        <a:pt x="1976437" y="1391517"/>
                        <a:pt x="2063750" y="1435174"/>
                        <a:pt x="2143125" y="1443111"/>
                      </a:cubicBezTo>
                      <a:cubicBezTo>
                        <a:pt x="2222500" y="1451048"/>
                        <a:pt x="2302668" y="1423267"/>
                        <a:pt x="2376487" y="1381198"/>
                      </a:cubicBezTo>
                      <a:cubicBezTo>
                        <a:pt x="2450306" y="1339129"/>
                        <a:pt x="2497931" y="1301029"/>
                        <a:pt x="2586037" y="1190698"/>
                      </a:cubicBezTo>
                      <a:cubicBezTo>
                        <a:pt x="2674143" y="1080367"/>
                        <a:pt x="2822575" y="840655"/>
                        <a:pt x="2905125" y="719211"/>
                      </a:cubicBezTo>
                    </a:path>
                  </a:pathLst>
                </a:custGeom>
                <a:noFill/>
                <a:ln w="571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39" name="Freeform: Shape 38">
                  <a:extLst>
                    <a:ext uri="{FF2B5EF4-FFF2-40B4-BE49-F238E27FC236}">
                      <a16:creationId xmlns:a16="http://schemas.microsoft.com/office/drawing/2014/main" id="{8660539D-E22F-4265-9833-D2543268E8DB}"/>
                    </a:ext>
                  </a:extLst>
                </p:cNvPr>
                <p:cNvSpPr/>
                <p:nvPr/>
              </p:nvSpPr>
              <p:spPr>
                <a:xfrm>
                  <a:off x="11499105" y="4875155"/>
                  <a:ext cx="2890869" cy="1385671"/>
                </a:xfrm>
                <a:custGeom>
                  <a:avLst/>
                  <a:gdLst>
                    <a:gd name="connsiteX0" fmla="*/ 0 w 4210050"/>
                    <a:gd name="connsiteY0" fmla="*/ 722366 h 1447619"/>
                    <a:gd name="connsiteX1" fmla="*/ 238125 w 4210050"/>
                    <a:gd name="connsiteY1" fmla="*/ 365178 h 1447619"/>
                    <a:gd name="connsiteX2" fmla="*/ 481012 w 4210050"/>
                    <a:gd name="connsiteY2" fmla="*/ 88953 h 1447619"/>
                    <a:gd name="connsiteX3" fmla="*/ 728662 w 4210050"/>
                    <a:gd name="connsiteY3" fmla="*/ 3228 h 1447619"/>
                    <a:gd name="connsiteX4" fmla="*/ 938212 w 4210050"/>
                    <a:gd name="connsiteY4" fmla="*/ 79428 h 1447619"/>
                    <a:gd name="connsiteX5" fmla="*/ 1190625 w 4210050"/>
                    <a:gd name="connsiteY5" fmla="*/ 322316 h 1447619"/>
                    <a:gd name="connsiteX6" fmla="*/ 1457325 w 4210050"/>
                    <a:gd name="connsiteY6" fmla="*/ 731891 h 1447619"/>
                    <a:gd name="connsiteX7" fmla="*/ 1685925 w 4210050"/>
                    <a:gd name="connsiteY7" fmla="*/ 1098603 h 1447619"/>
                    <a:gd name="connsiteX8" fmla="*/ 1900237 w 4210050"/>
                    <a:gd name="connsiteY8" fmla="*/ 1336728 h 1447619"/>
                    <a:gd name="connsiteX9" fmla="*/ 2143125 w 4210050"/>
                    <a:gd name="connsiteY9" fmla="*/ 1446266 h 1447619"/>
                    <a:gd name="connsiteX10" fmla="*/ 2376487 w 4210050"/>
                    <a:gd name="connsiteY10" fmla="*/ 1384353 h 1447619"/>
                    <a:gd name="connsiteX11" fmla="*/ 2586037 w 4210050"/>
                    <a:gd name="connsiteY11" fmla="*/ 1193853 h 1447619"/>
                    <a:gd name="connsiteX12" fmla="*/ 2905125 w 4210050"/>
                    <a:gd name="connsiteY12" fmla="*/ 722366 h 1447619"/>
                    <a:gd name="connsiteX13" fmla="*/ 3114675 w 4210050"/>
                    <a:gd name="connsiteY13" fmla="*/ 393753 h 1447619"/>
                    <a:gd name="connsiteX14" fmla="*/ 3333750 w 4210050"/>
                    <a:gd name="connsiteY14" fmla="*/ 136578 h 1447619"/>
                    <a:gd name="connsiteX15" fmla="*/ 3567112 w 4210050"/>
                    <a:gd name="connsiteY15" fmla="*/ 12753 h 1447619"/>
                    <a:gd name="connsiteX16" fmla="*/ 3733800 w 4210050"/>
                    <a:gd name="connsiteY16" fmla="*/ 22278 h 1447619"/>
                    <a:gd name="connsiteX17" fmla="*/ 3962400 w 4210050"/>
                    <a:gd name="connsiteY17" fmla="*/ 174678 h 1447619"/>
                    <a:gd name="connsiteX18" fmla="*/ 4210050 w 4210050"/>
                    <a:gd name="connsiteY18" fmla="*/ 498528 h 1447619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567112 w 4210050"/>
                    <a:gd name="connsiteY15" fmla="*/ 9598 h 1444464"/>
                    <a:gd name="connsiteX16" fmla="*/ 3962400 w 4210050"/>
                    <a:gd name="connsiteY16" fmla="*/ 171523 h 1444464"/>
                    <a:gd name="connsiteX17" fmla="*/ 4210050 w 4210050"/>
                    <a:gd name="connsiteY17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962400 w 4210050"/>
                    <a:gd name="connsiteY15" fmla="*/ 171523 h 1444464"/>
                    <a:gd name="connsiteX16" fmla="*/ 4210050 w 4210050"/>
                    <a:gd name="connsiteY16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4210050 w 4210050"/>
                    <a:gd name="connsiteY15" fmla="*/ 49537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114675"/>
                    <a:gd name="connsiteY0" fmla="*/ 719211 h 1444464"/>
                    <a:gd name="connsiteX1" fmla="*/ 238125 w 3114675"/>
                    <a:gd name="connsiteY1" fmla="*/ 362023 h 1444464"/>
                    <a:gd name="connsiteX2" fmla="*/ 481012 w 3114675"/>
                    <a:gd name="connsiteY2" fmla="*/ 85798 h 1444464"/>
                    <a:gd name="connsiteX3" fmla="*/ 728662 w 3114675"/>
                    <a:gd name="connsiteY3" fmla="*/ 73 h 1444464"/>
                    <a:gd name="connsiteX4" fmla="*/ 938212 w 3114675"/>
                    <a:gd name="connsiteY4" fmla="*/ 76273 h 1444464"/>
                    <a:gd name="connsiteX5" fmla="*/ 1190625 w 3114675"/>
                    <a:gd name="connsiteY5" fmla="*/ 319161 h 1444464"/>
                    <a:gd name="connsiteX6" fmla="*/ 1457325 w 3114675"/>
                    <a:gd name="connsiteY6" fmla="*/ 728736 h 1444464"/>
                    <a:gd name="connsiteX7" fmla="*/ 1685925 w 3114675"/>
                    <a:gd name="connsiteY7" fmla="*/ 1095448 h 1444464"/>
                    <a:gd name="connsiteX8" fmla="*/ 1900237 w 3114675"/>
                    <a:gd name="connsiteY8" fmla="*/ 1333573 h 1444464"/>
                    <a:gd name="connsiteX9" fmla="*/ 2143125 w 3114675"/>
                    <a:gd name="connsiteY9" fmla="*/ 1443111 h 1444464"/>
                    <a:gd name="connsiteX10" fmla="*/ 2376487 w 3114675"/>
                    <a:gd name="connsiteY10" fmla="*/ 1381198 h 1444464"/>
                    <a:gd name="connsiteX11" fmla="*/ 2586037 w 3114675"/>
                    <a:gd name="connsiteY11" fmla="*/ 1190698 h 1444464"/>
                    <a:gd name="connsiteX12" fmla="*/ 2905125 w 3114675"/>
                    <a:gd name="connsiteY12" fmla="*/ 719211 h 1444464"/>
                    <a:gd name="connsiteX13" fmla="*/ 3114675 w 3114675"/>
                    <a:gd name="connsiteY13" fmla="*/ 390598 h 1444464"/>
                    <a:gd name="connsiteX0" fmla="*/ 0 w 3081337"/>
                    <a:gd name="connsiteY0" fmla="*/ 719211 h 1444464"/>
                    <a:gd name="connsiteX1" fmla="*/ 238125 w 3081337"/>
                    <a:gd name="connsiteY1" fmla="*/ 362023 h 1444464"/>
                    <a:gd name="connsiteX2" fmla="*/ 481012 w 3081337"/>
                    <a:gd name="connsiteY2" fmla="*/ 85798 h 1444464"/>
                    <a:gd name="connsiteX3" fmla="*/ 728662 w 3081337"/>
                    <a:gd name="connsiteY3" fmla="*/ 73 h 1444464"/>
                    <a:gd name="connsiteX4" fmla="*/ 938212 w 3081337"/>
                    <a:gd name="connsiteY4" fmla="*/ 76273 h 1444464"/>
                    <a:gd name="connsiteX5" fmla="*/ 1190625 w 3081337"/>
                    <a:gd name="connsiteY5" fmla="*/ 319161 h 1444464"/>
                    <a:gd name="connsiteX6" fmla="*/ 1457325 w 3081337"/>
                    <a:gd name="connsiteY6" fmla="*/ 728736 h 1444464"/>
                    <a:gd name="connsiteX7" fmla="*/ 1685925 w 3081337"/>
                    <a:gd name="connsiteY7" fmla="*/ 1095448 h 1444464"/>
                    <a:gd name="connsiteX8" fmla="*/ 1900237 w 3081337"/>
                    <a:gd name="connsiteY8" fmla="*/ 1333573 h 1444464"/>
                    <a:gd name="connsiteX9" fmla="*/ 2143125 w 3081337"/>
                    <a:gd name="connsiteY9" fmla="*/ 1443111 h 1444464"/>
                    <a:gd name="connsiteX10" fmla="*/ 2376487 w 3081337"/>
                    <a:gd name="connsiteY10" fmla="*/ 1381198 h 1444464"/>
                    <a:gd name="connsiteX11" fmla="*/ 2586037 w 3081337"/>
                    <a:gd name="connsiteY11" fmla="*/ 1190698 h 1444464"/>
                    <a:gd name="connsiteX12" fmla="*/ 2905125 w 3081337"/>
                    <a:gd name="connsiteY12" fmla="*/ 719211 h 1444464"/>
                    <a:gd name="connsiteX13" fmla="*/ 3081337 w 3081337"/>
                    <a:gd name="connsiteY13" fmla="*/ 462036 h 1444464"/>
                    <a:gd name="connsiteX0" fmla="*/ 0 w 2905125"/>
                    <a:gd name="connsiteY0" fmla="*/ 719211 h 1444464"/>
                    <a:gd name="connsiteX1" fmla="*/ 238125 w 2905125"/>
                    <a:gd name="connsiteY1" fmla="*/ 362023 h 1444464"/>
                    <a:gd name="connsiteX2" fmla="*/ 481012 w 2905125"/>
                    <a:gd name="connsiteY2" fmla="*/ 85798 h 1444464"/>
                    <a:gd name="connsiteX3" fmla="*/ 728662 w 2905125"/>
                    <a:gd name="connsiteY3" fmla="*/ 73 h 1444464"/>
                    <a:gd name="connsiteX4" fmla="*/ 938212 w 2905125"/>
                    <a:gd name="connsiteY4" fmla="*/ 76273 h 1444464"/>
                    <a:gd name="connsiteX5" fmla="*/ 1190625 w 2905125"/>
                    <a:gd name="connsiteY5" fmla="*/ 319161 h 1444464"/>
                    <a:gd name="connsiteX6" fmla="*/ 1457325 w 2905125"/>
                    <a:gd name="connsiteY6" fmla="*/ 728736 h 1444464"/>
                    <a:gd name="connsiteX7" fmla="*/ 1685925 w 2905125"/>
                    <a:gd name="connsiteY7" fmla="*/ 1095448 h 1444464"/>
                    <a:gd name="connsiteX8" fmla="*/ 1900237 w 2905125"/>
                    <a:gd name="connsiteY8" fmla="*/ 1333573 h 1444464"/>
                    <a:gd name="connsiteX9" fmla="*/ 2143125 w 2905125"/>
                    <a:gd name="connsiteY9" fmla="*/ 1443111 h 1444464"/>
                    <a:gd name="connsiteX10" fmla="*/ 2376487 w 2905125"/>
                    <a:gd name="connsiteY10" fmla="*/ 1381198 h 1444464"/>
                    <a:gd name="connsiteX11" fmla="*/ 2586037 w 2905125"/>
                    <a:gd name="connsiteY11" fmla="*/ 1190698 h 1444464"/>
                    <a:gd name="connsiteX12" fmla="*/ 2905125 w 2905125"/>
                    <a:gd name="connsiteY12" fmla="*/ 719211 h 14444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905125" h="1444464">
                      <a:moveTo>
                        <a:pt x="0" y="719211"/>
                      </a:moveTo>
                      <a:cubicBezTo>
                        <a:pt x="78978" y="593401"/>
                        <a:pt x="157956" y="467592"/>
                        <a:pt x="238125" y="362023"/>
                      </a:cubicBezTo>
                      <a:cubicBezTo>
                        <a:pt x="318294" y="256454"/>
                        <a:pt x="399256" y="146123"/>
                        <a:pt x="481012" y="85798"/>
                      </a:cubicBezTo>
                      <a:cubicBezTo>
                        <a:pt x="562768" y="25473"/>
                        <a:pt x="652462" y="1660"/>
                        <a:pt x="728662" y="73"/>
                      </a:cubicBezTo>
                      <a:cubicBezTo>
                        <a:pt x="804862" y="-1514"/>
                        <a:pt x="861218" y="23092"/>
                        <a:pt x="938212" y="76273"/>
                      </a:cubicBezTo>
                      <a:cubicBezTo>
                        <a:pt x="1015206" y="129454"/>
                        <a:pt x="1104106" y="210417"/>
                        <a:pt x="1190625" y="319161"/>
                      </a:cubicBezTo>
                      <a:cubicBezTo>
                        <a:pt x="1277144" y="427905"/>
                        <a:pt x="1374775" y="599355"/>
                        <a:pt x="1457325" y="728736"/>
                      </a:cubicBezTo>
                      <a:cubicBezTo>
                        <a:pt x="1539875" y="858117"/>
                        <a:pt x="1612106" y="994642"/>
                        <a:pt x="1685925" y="1095448"/>
                      </a:cubicBezTo>
                      <a:cubicBezTo>
                        <a:pt x="1759744" y="1196254"/>
                        <a:pt x="1824037" y="1275629"/>
                        <a:pt x="1900237" y="1333573"/>
                      </a:cubicBezTo>
                      <a:cubicBezTo>
                        <a:pt x="1976437" y="1391517"/>
                        <a:pt x="2063750" y="1435174"/>
                        <a:pt x="2143125" y="1443111"/>
                      </a:cubicBezTo>
                      <a:cubicBezTo>
                        <a:pt x="2222500" y="1451048"/>
                        <a:pt x="2302668" y="1423267"/>
                        <a:pt x="2376487" y="1381198"/>
                      </a:cubicBezTo>
                      <a:cubicBezTo>
                        <a:pt x="2450306" y="1339129"/>
                        <a:pt x="2497931" y="1301029"/>
                        <a:pt x="2586037" y="1190698"/>
                      </a:cubicBezTo>
                      <a:cubicBezTo>
                        <a:pt x="2674143" y="1080367"/>
                        <a:pt x="2822575" y="840655"/>
                        <a:pt x="2905125" y="719211"/>
                      </a:cubicBezTo>
                    </a:path>
                  </a:pathLst>
                </a:custGeom>
                <a:noFill/>
                <a:ln w="571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40" name="Freeform: Shape 39">
                  <a:extLst>
                    <a:ext uri="{FF2B5EF4-FFF2-40B4-BE49-F238E27FC236}">
                      <a16:creationId xmlns:a16="http://schemas.microsoft.com/office/drawing/2014/main" id="{1892F8C1-76CF-4B3A-8672-15B750B5B7F3}"/>
                    </a:ext>
                  </a:extLst>
                </p:cNvPr>
                <p:cNvSpPr/>
                <p:nvPr/>
              </p:nvSpPr>
              <p:spPr>
                <a:xfrm>
                  <a:off x="5717365" y="4875155"/>
                  <a:ext cx="2890869" cy="1385671"/>
                </a:xfrm>
                <a:custGeom>
                  <a:avLst/>
                  <a:gdLst>
                    <a:gd name="connsiteX0" fmla="*/ 0 w 4210050"/>
                    <a:gd name="connsiteY0" fmla="*/ 722366 h 1447619"/>
                    <a:gd name="connsiteX1" fmla="*/ 238125 w 4210050"/>
                    <a:gd name="connsiteY1" fmla="*/ 365178 h 1447619"/>
                    <a:gd name="connsiteX2" fmla="*/ 481012 w 4210050"/>
                    <a:gd name="connsiteY2" fmla="*/ 88953 h 1447619"/>
                    <a:gd name="connsiteX3" fmla="*/ 728662 w 4210050"/>
                    <a:gd name="connsiteY3" fmla="*/ 3228 h 1447619"/>
                    <a:gd name="connsiteX4" fmla="*/ 938212 w 4210050"/>
                    <a:gd name="connsiteY4" fmla="*/ 79428 h 1447619"/>
                    <a:gd name="connsiteX5" fmla="*/ 1190625 w 4210050"/>
                    <a:gd name="connsiteY5" fmla="*/ 322316 h 1447619"/>
                    <a:gd name="connsiteX6" fmla="*/ 1457325 w 4210050"/>
                    <a:gd name="connsiteY6" fmla="*/ 731891 h 1447619"/>
                    <a:gd name="connsiteX7" fmla="*/ 1685925 w 4210050"/>
                    <a:gd name="connsiteY7" fmla="*/ 1098603 h 1447619"/>
                    <a:gd name="connsiteX8" fmla="*/ 1900237 w 4210050"/>
                    <a:gd name="connsiteY8" fmla="*/ 1336728 h 1447619"/>
                    <a:gd name="connsiteX9" fmla="*/ 2143125 w 4210050"/>
                    <a:gd name="connsiteY9" fmla="*/ 1446266 h 1447619"/>
                    <a:gd name="connsiteX10" fmla="*/ 2376487 w 4210050"/>
                    <a:gd name="connsiteY10" fmla="*/ 1384353 h 1447619"/>
                    <a:gd name="connsiteX11" fmla="*/ 2586037 w 4210050"/>
                    <a:gd name="connsiteY11" fmla="*/ 1193853 h 1447619"/>
                    <a:gd name="connsiteX12" fmla="*/ 2905125 w 4210050"/>
                    <a:gd name="connsiteY12" fmla="*/ 722366 h 1447619"/>
                    <a:gd name="connsiteX13" fmla="*/ 3114675 w 4210050"/>
                    <a:gd name="connsiteY13" fmla="*/ 393753 h 1447619"/>
                    <a:gd name="connsiteX14" fmla="*/ 3333750 w 4210050"/>
                    <a:gd name="connsiteY14" fmla="*/ 136578 h 1447619"/>
                    <a:gd name="connsiteX15" fmla="*/ 3567112 w 4210050"/>
                    <a:gd name="connsiteY15" fmla="*/ 12753 h 1447619"/>
                    <a:gd name="connsiteX16" fmla="*/ 3733800 w 4210050"/>
                    <a:gd name="connsiteY16" fmla="*/ 22278 h 1447619"/>
                    <a:gd name="connsiteX17" fmla="*/ 3962400 w 4210050"/>
                    <a:gd name="connsiteY17" fmla="*/ 174678 h 1447619"/>
                    <a:gd name="connsiteX18" fmla="*/ 4210050 w 4210050"/>
                    <a:gd name="connsiteY18" fmla="*/ 498528 h 1447619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567112 w 4210050"/>
                    <a:gd name="connsiteY15" fmla="*/ 9598 h 1444464"/>
                    <a:gd name="connsiteX16" fmla="*/ 3962400 w 4210050"/>
                    <a:gd name="connsiteY16" fmla="*/ 171523 h 1444464"/>
                    <a:gd name="connsiteX17" fmla="*/ 4210050 w 4210050"/>
                    <a:gd name="connsiteY17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962400 w 4210050"/>
                    <a:gd name="connsiteY15" fmla="*/ 171523 h 1444464"/>
                    <a:gd name="connsiteX16" fmla="*/ 4210050 w 4210050"/>
                    <a:gd name="connsiteY16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4210050 w 4210050"/>
                    <a:gd name="connsiteY15" fmla="*/ 49537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114675"/>
                    <a:gd name="connsiteY0" fmla="*/ 719211 h 1444464"/>
                    <a:gd name="connsiteX1" fmla="*/ 238125 w 3114675"/>
                    <a:gd name="connsiteY1" fmla="*/ 362023 h 1444464"/>
                    <a:gd name="connsiteX2" fmla="*/ 481012 w 3114675"/>
                    <a:gd name="connsiteY2" fmla="*/ 85798 h 1444464"/>
                    <a:gd name="connsiteX3" fmla="*/ 728662 w 3114675"/>
                    <a:gd name="connsiteY3" fmla="*/ 73 h 1444464"/>
                    <a:gd name="connsiteX4" fmla="*/ 938212 w 3114675"/>
                    <a:gd name="connsiteY4" fmla="*/ 76273 h 1444464"/>
                    <a:gd name="connsiteX5" fmla="*/ 1190625 w 3114675"/>
                    <a:gd name="connsiteY5" fmla="*/ 319161 h 1444464"/>
                    <a:gd name="connsiteX6" fmla="*/ 1457325 w 3114675"/>
                    <a:gd name="connsiteY6" fmla="*/ 728736 h 1444464"/>
                    <a:gd name="connsiteX7" fmla="*/ 1685925 w 3114675"/>
                    <a:gd name="connsiteY7" fmla="*/ 1095448 h 1444464"/>
                    <a:gd name="connsiteX8" fmla="*/ 1900237 w 3114675"/>
                    <a:gd name="connsiteY8" fmla="*/ 1333573 h 1444464"/>
                    <a:gd name="connsiteX9" fmla="*/ 2143125 w 3114675"/>
                    <a:gd name="connsiteY9" fmla="*/ 1443111 h 1444464"/>
                    <a:gd name="connsiteX10" fmla="*/ 2376487 w 3114675"/>
                    <a:gd name="connsiteY10" fmla="*/ 1381198 h 1444464"/>
                    <a:gd name="connsiteX11" fmla="*/ 2586037 w 3114675"/>
                    <a:gd name="connsiteY11" fmla="*/ 1190698 h 1444464"/>
                    <a:gd name="connsiteX12" fmla="*/ 2905125 w 3114675"/>
                    <a:gd name="connsiteY12" fmla="*/ 719211 h 1444464"/>
                    <a:gd name="connsiteX13" fmla="*/ 3114675 w 3114675"/>
                    <a:gd name="connsiteY13" fmla="*/ 390598 h 1444464"/>
                    <a:gd name="connsiteX0" fmla="*/ 0 w 3081337"/>
                    <a:gd name="connsiteY0" fmla="*/ 719211 h 1444464"/>
                    <a:gd name="connsiteX1" fmla="*/ 238125 w 3081337"/>
                    <a:gd name="connsiteY1" fmla="*/ 362023 h 1444464"/>
                    <a:gd name="connsiteX2" fmla="*/ 481012 w 3081337"/>
                    <a:gd name="connsiteY2" fmla="*/ 85798 h 1444464"/>
                    <a:gd name="connsiteX3" fmla="*/ 728662 w 3081337"/>
                    <a:gd name="connsiteY3" fmla="*/ 73 h 1444464"/>
                    <a:gd name="connsiteX4" fmla="*/ 938212 w 3081337"/>
                    <a:gd name="connsiteY4" fmla="*/ 76273 h 1444464"/>
                    <a:gd name="connsiteX5" fmla="*/ 1190625 w 3081337"/>
                    <a:gd name="connsiteY5" fmla="*/ 319161 h 1444464"/>
                    <a:gd name="connsiteX6" fmla="*/ 1457325 w 3081337"/>
                    <a:gd name="connsiteY6" fmla="*/ 728736 h 1444464"/>
                    <a:gd name="connsiteX7" fmla="*/ 1685925 w 3081337"/>
                    <a:gd name="connsiteY7" fmla="*/ 1095448 h 1444464"/>
                    <a:gd name="connsiteX8" fmla="*/ 1900237 w 3081337"/>
                    <a:gd name="connsiteY8" fmla="*/ 1333573 h 1444464"/>
                    <a:gd name="connsiteX9" fmla="*/ 2143125 w 3081337"/>
                    <a:gd name="connsiteY9" fmla="*/ 1443111 h 1444464"/>
                    <a:gd name="connsiteX10" fmla="*/ 2376487 w 3081337"/>
                    <a:gd name="connsiteY10" fmla="*/ 1381198 h 1444464"/>
                    <a:gd name="connsiteX11" fmla="*/ 2586037 w 3081337"/>
                    <a:gd name="connsiteY11" fmla="*/ 1190698 h 1444464"/>
                    <a:gd name="connsiteX12" fmla="*/ 2905125 w 3081337"/>
                    <a:gd name="connsiteY12" fmla="*/ 719211 h 1444464"/>
                    <a:gd name="connsiteX13" fmla="*/ 3081337 w 3081337"/>
                    <a:gd name="connsiteY13" fmla="*/ 462036 h 1444464"/>
                    <a:gd name="connsiteX0" fmla="*/ 0 w 2905125"/>
                    <a:gd name="connsiteY0" fmla="*/ 719211 h 1444464"/>
                    <a:gd name="connsiteX1" fmla="*/ 238125 w 2905125"/>
                    <a:gd name="connsiteY1" fmla="*/ 362023 h 1444464"/>
                    <a:gd name="connsiteX2" fmla="*/ 481012 w 2905125"/>
                    <a:gd name="connsiteY2" fmla="*/ 85798 h 1444464"/>
                    <a:gd name="connsiteX3" fmla="*/ 728662 w 2905125"/>
                    <a:gd name="connsiteY3" fmla="*/ 73 h 1444464"/>
                    <a:gd name="connsiteX4" fmla="*/ 938212 w 2905125"/>
                    <a:gd name="connsiteY4" fmla="*/ 76273 h 1444464"/>
                    <a:gd name="connsiteX5" fmla="*/ 1190625 w 2905125"/>
                    <a:gd name="connsiteY5" fmla="*/ 319161 h 1444464"/>
                    <a:gd name="connsiteX6" fmla="*/ 1457325 w 2905125"/>
                    <a:gd name="connsiteY6" fmla="*/ 728736 h 1444464"/>
                    <a:gd name="connsiteX7" fmla="*/ 1685925 w 2905125"/>
                    <a:gd name="connsiteY7" fmla="*/ 1095448 h 1444464"/>
                    <a:gd name="connsiteX8" fmla="*/ 1900237 w 2905125"/>
                    <a:gd name="connsiteY8" fmla="*/ 1333573 h 1444464"/>
                    <a:gd name="connsiteX9" fmla="*/ 2143125 w 2905125"/>
                    <a:gd name="connsiteY9" fmla="*/ 1443111 h 1444464"/>
                    <a:gd name="connsiteX10" fmla="*/ 2376487 w 2905125"/>
                    <a:gd name="connsiteY10" fmla="*/ 1381198 h 1444464"/>
                    <a:gd name="connsiteX11" fmla="*/ 2586037 w 2905125"/>
                    <a:gd name="connsiteY11" fmla="*/ 1190698 h 1444464"/>
                    <a:gd name="connsiteX12" fmla="*/ 2905125 w 2905125"/>
                    <a:gd name="connsiteY12" fmla="*/ 719211 h 14444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905125" h="1444464">
                      <a:moveTo>
                        <a:pt x="0" y="719211"/>
                      </a:moveTo>
                      <a:cubicBezTo>
                        <a:pt x="78978" y="593401"/>
                        <a:pt x="157956" y="467592"/>
                        <a:pt x="238125" y="362023"/>
                      </a:cubicBezTo>
                      <a:cubicBezTo>
                        <a:pt x="318294" y="256454"/>
                        <a:pt x="399256" y="146123"/>
                        <a:pt x="481012" y="85798"/>
                      </a:cubicBezTo>
                      <a:cubicBezTo>
                        <a:pt x="562768" y="25473"/>
                        <a:pt x="652462" y="1660"/>
                        <a:pt x="728662" y="73"/>
                      </a:cubicBezTo>
                      <a:cubicBezTo>
                        <a:pt x="804862" y="-1514"/>
                        <a:pt x="861218" y="23092"/>
                        <a:pt x="938212" y="76273"/>
                      </a:cubicBezTo>
                      <a:cubicBezTo>
                        <a:pt x="1015206" y="129454"/>
                        <a:pt x="1104106" y="210417"/>
                        <a:pt x="1190625" y="319161"/>
                      </a:cubicBezTo>
                      <a:cubicBezTo>
                        <a:pt x="1277144" y="427905"/>
                        <a:pt x="1374775" y="599355"/>
                        <a:pt x="1457325" y="728736"/>
                      </a:cubicBezTo>
                      <a:cubicBezTo>
                        <a:pt x="1539875" y="858117"/>
                        <a:pt x="1612106" y="994642"/>
                        <a:pt x="1685925" y="1095448"/>
                      </a:cubicBezTo>
                      <a:cubicBezTo>
                        <a:pt x="1759744" y="1196254"/>
                        <a:pt x="1824037" y="1275629"/>
                        <a:pt x="1900237" y="1333573"/>
                      </a:cubicBezTo>
                      <a:cubicBezTo>
                        <a:pt x="1976437" y="1391517"/>
                        <a:pt x="2063750" y="1435174"/>
                        <a:pt x="2143125" y="1443111"/>
                      </a:cubicBezTo>
                      <a:cubicBezTo>
                        <a:pt x="2222500" y="1451048"/>
                        <a:pt x="2302668" y="1423267"/>
                        <a:pt x="2376487" y="1381198"/>
                      </a:cubicBezTo>
                      <a:cubicBezTo>
                        <a:pt x="2450306" y="1339129"/>
                        <a:pt x="2497931" y="1301029"/>
                        <a:pt x="2586037" y="1190698"/>
                      </a:cubicBezTo>
                      <a:cubicBezTo>
                        <a:pt x="2674143" y="1080367"/>
                        <a:pt x="2822575" y="840655"/>
                        <a:pt x="2905125" y="719211"/>
                      </a:cubicBezTo>
                    </a:path>
                  </a:pathLst>
                </a:custGeom>
                <a:noFill/>
                <a:ln w="571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</p:grp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D937C788-2B59-4260-9645-7B1780B03E95}"/>
                  </a:ext>
                </a:extLst>
              </p:cNvPr>
              <p:cNvGrpSpPr/>
              <p:nvPr/>
            </p:nvGrpSpPr>
            <p:grpSpPr>
              <a:xfrm rot="10800000">
                <a:off x="1094565" y="2743422"/>
                <a:ext cx="8672609" cy="1385673"/>
                <a:chOff x="5717365" y="4875155"/>
                <a:chExt cx="8672609" cy="1385673"/>
              </a:xfrm>
            </p:grpSpPr>
            <p:sp>
              <p:nvSpPr>
                <p:cNvPr id="35" name="Freeform: Shape 34">
                  <a:extLst>
                    <a:ext uri="{FF2B5EF4-FFF2-40B4-BE49-F238E27FC236}">
                      <a16:creationId xmlns:a16="http://schemas.microsoft.com/office/drawing/2014/main" id="{1BA1F1C5-E44B-4A16-B526-6EE596609A1C}"/>
                    </a:ext>
                  </a:extLst>
                </p:cNvPr>
                <p:cNvSpPr/>
                <p:nvPr/>
              </p:nvSpPr>
              <p:spPr>
                <a:xfrm>
                  <a:off x="8608238" y="4875157"/>
                  <a:ext cx="2879781" cy="1385671"/>
                </a:xfrm>
                <a:custGeom>
                  <a:avLst/>
                  <a:gdLst>
                    <a:gd name="connsiteX0" fmla="*/ 0 w 4210050"/>
                    <a:gd name="connsiteY0" fmla="*/ 722366 h 1447619"/>
                    <a:gd name="connsiteX1" fmla="*/ 238125 w 4210050"/>
                    <a:gd name="connsiteY1" fmla="*/ 365178 h 1447619"/>
                    <a:gd name="connsiteX2" fmla="*/ 481012 w 4210050"/>
                    <a:gd name="connsiteY2" fmla="*/ 88953 h 1447619"/>
                    <a:gd name="connsiteX3" fmla="*/ 728662 w 4210050"/>
                    <a:gd name="connsiteY3" fmla="*/ 3228 h 1447619"/>
                    <a:gd name="connsiteX4" fmla="*/ 938212 w 4210050"/>
                    <a:gd name="connsiteY4" fmla="*/ 79428 h 1447619"/>
                    <a:gd name="connsiteX5" fmla="*/ 1190625 w 4210050"/>
                    <a:gd name="connsiteY5" fmla="*/ 322316 h 1447619"/>
                    <a:gd name="connsiteX6" fmla="*/ 1457325 w 4210050"/>
                    <a:gd name="connsiteY6" fmla="*/ 731891 h 1447619"/>
                    <a:gd name="connsiteX7" fmla="*/ 1685925 w 4210050"/>
                    <a:gd name="connsiteY7" fmla="*/ 1098603 h 1447619"/>
                    <a:gd name="connsiteX8" fmla="*/ 1900237 w 4210050"/>
                    <a:gd name="connsiteY8" fmla="*/ 1336728 h 1447619"/>
                    <a:gd name="connsiteX9" fmla="*/ 2143125 w 4210050"/>
                    <a:gd name="connsiteY9" fmla="*/ 1446266 h 1447619"/>
                    <a:gd name="connsiteX10" fmla="*/ 2376487 w 4210050"/>
                    <a:gd name="connsiteY10" fmla="*/ 1384353 h 1447619"/>
                    <a:gd name="connsiteX11" fmla="*/ 2586037 w 4210050"/>
                    <a:gd name="connsiteY11" fmla="*/ 1193853 h 1447619"/>
                    <a:gd name="connsiteX12" fmla="*/ 2905125 w 4210050"/>
                    <a:gd name="connsiteY12" fmla="*/ 722366 h 1447619"/>
                    <a:gd name="connsiteX13" fmla="*/ 3114675 w 4210050"/>
                    <a:gd name="connsiteY13" fmla="*/ 393753 h 1447619"/>
                    <a:gd name="connsiteX14" fmla="*/ 3333750 w 4210050"/>
                    <a:gd name="connsiteY14" fmla="*/ 136578 h 1447619"/>
                    <a:gd name="connsiteX15" fmla="*/ 3567112 w 4210050"/>
                    <a:gd name="connsiteY15" fmla="*/ 12753 h 1447619"/>
                    <a:gd name="connsiteX16" fmla="*/ 3733800 w 4210050"/>
                    <a:gd name="connsiteY16" fmla="*/ 22278 h 1447619"/>
                    <a:gd name="connsiteX17" fmla="*/ 3962400 w 4210050"/>
                    <a:gd name="connsiteY17" fmla="*/ 174678 h 1447619"/>
                    <a:gd name="connsiteX18" fmla="*/ 4210050 w 4210050"/>
                    <a:gd name="connsiteY18" fmla="*/ 498528 h 1447619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567112 w 4210050"/>
                    <a:gd name="connsiteY15" fmla="*/ 9598 h 1444464"/>
                    <a:gd name="connsiteX16" fmla="*/ 3962400 w 4210050"/>
                    <a:gd name="connsiteY16" fmla="*/ 171523 h 1444464"/>
                    <a:gd name="connsiteX17" fmla="*/ 4210050 w 4210050"/>
                    <a:gd name="connsiteY17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962400 w 4210050"/>
                    <a:gd name="connsiteY15" fmla="*/ 171523 h 1444464"/>
                    <a:gd name="connsiteX16" fmla="*/ 4210050 w 4210050"/>
                    <a:gd name="connsiteY16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4210050 w 4210050"/>
                    <a:gd name="connsiteY15" fmla="*/ 49537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114675"/>
                    <a:gd name="connsiteY0" fmla="*/ 719211 h 1444464"/>
                    <a:gd name="connsiteX1" fmla="*/ 238125 w 3114675"/>
                    <a:gd name="connsiteY1" fmla="*/ 362023 h 1444464"/>
                    <a:gd name="connsiteX2" fmla="*/ 481012 w 3114675"/>
                    <a:gd name="connsiteY2" fmla="*/ 85798 h 1444464"/>
                    <a:gd name="connsiteX3" fmla="*/ 728662 w 3114675"/>
                    <a:gd name="connsiteY3" fmla="*/ 73 h 1444464"/>
                    <a:gd name="connsiteX4" fmla="*/ 938212 w 3114675"/>
                    <a:gd name="connsiteY4" fmla="*/ 76273 h 1444464"/>
                    <a:gd name="connsiteX5" fmla="*/ 1190625 w 3114675"/>
                    <a:gd name="connsiteY5" fmla="*/ 319161 h 1444464"/>
                    <a:gd name="connsiteX6" fmla="*/ 1457325 w 3114675"/>
                    <a:gd name="connsiteY6" fmla="*/ 728736 h 1444464"/>
                    <a:gd name="connsiteX7" fmla="*/ 1685925 w 3114675"/>
                    <a:gd name="connsiteY7" fmla="*/ 1095448 h 1444464"/>
                    <a:gd name="connsiteX8" fmla="*/ 1900237 w 3114675"/>
                    <a:gd name="connsiteY8" fmla="*/ 1333573 h 1444464"/>
                    <a:gd name="connsiteX9" fmla="*/ 2143125 w 3114675"/>
                    <a:gd name="connsiteY9" fmla="*/ 1443111 h 1444464"/>
                    <a:gd name="connsiteX10" fmla="*/ 2376487 w 3114675"/>
                    <a:gd name="connsiteY10" fmla="*/ 1381198 h 1444464"/>
                    <a:gd name="connsiteX11" fmla="*/ 2586037 w 3114675"/>
                    <a:gd name="connsiteY11" fmla="*/ 1190698 h 1444464"/>
                    <a:gd name="connsiteX12" fmla="*/ 2905125 w 3114675"/>
                    <a:gd name="connsiteY12" fmla="*/ 719211 h 1444464"/>
                    <a:gd name="connsiteX13" fmla="*/ 3114675 w 3114675"/>
                    <a:gd name="connsiteY13" fmla="*/ 390598 h 1444464"/>
                    <a:gd name="connsiteX0" fmla="*/ 0 w 3081337"/>
                    <a:gd name="connsiteY0" fmla="*/ 719211 h 1444464"/>
                    <a:gd name="connsiteX1" fmla="*/ 238125 w 3081337"/>
                    <a:gd name="connsiteY1" fmla="*/ 362023 h 1444464"/>
                    <a:gd name="connsiteX2" fmla="*/ 481012 w 3081337"/>
                    <a:gd name="connsiteY2" fmla="*/ 85798 h 1444464"/>
                    <a:gd name="connsiteX3" fmla="*/ 728662 w 3081337"/>
                    <a:gd name="connsiteY3" fmla="*/ 73 h 1444464"/>
                    <a:gd name="connsiteX4" fmla="*/ 938212 w 3081337"/>
                    <a:gd name="connsiteY4" fmla="*/ 76273 h 1444464"/>
                    <a:gd name="connsiteX5" fmla="*/ 1190625 w 3081337"/>
                    <a:gd name="connsiteY5" fmla="*/ 319161 h 1444464"/>
                    <a:gd name="connsiteX6" fmla="*/ 1457325 w 3081337"/>
                    <a:gd name="connsiteY6" fmla="*/ 728736 h 1444464"/>
                    <a:gd name="connsiteX7" fmla="*/ 1685925 w 3081337"/>
                    <a:gd name="connsiteY7" fmla="*/ 1095448 h 1444464"/>
                    <a:gd name="connsiteX8" fmla="*/ 1900237 w 3081337"/>
                    <a:gd name="connsiteY8" fmla="*/ 1333573 h 1444464"/>
                    <a:gd name="connsiteX9" fmla="*/ 2143125 w 3081337"/>
                    <a:gd name="connsiteY9" fmla="*/ 1443111 h 1444464"/>
                    <a:gd name="connsiteX10" fmla="*/ 2376487 w 3081337"/>
                    <a:gd name="connsiteY10" fmla="*/ 1381198 h 1444464"/>
                    <a:gd name="connsiteX11" fmla="*/ 2586037 w 3081337"/>
                    <a:gd name="connsiteY11" fmla="*/ 1190698 h 1444464"/>
                    <a:gd name="connsiteX12" fmla="*/ 2905125 w 3081337"/>
                    <a:gd name="connsiteY12" fmla="*/ 719211 h 1444464"/>
                    <a:gd name="connsiteX13" fmla="*/ 3081337 w 3081337"/>
                    <a:gd name="connsiteY13" fmla="*/ 462036 h 1444464"/>
                    <a:gd name="connsiteX0" fmla="*/ 0 w 2905125"/>
                    <a:gd name="connsiteY0" fmla="*/ 719211 h 1444464"/>
                    <a:gd name="connsiteX1" fmla="*/ 238125 w 2905125"/>
                    <a:gd name="connsiteY1" fmla="*/ 362023 h 1444464"/>
                    <a:gd name="connsiteX2" fmla="*/ 481012 w 2905125"/>
                    <a:gd name="connsiteY2" fmla="*/ 85798 h 1444464"/>
                    <a:gd name="connsiteX3" fmla="*/ 728662 w 2905125"/>
                    <a:gd name="connsiteY3" fmla="*/ 73 h 1444464"/>
                    <a:gd name="connsiteX4" fmla="*/ 938212 w 2905125"/>
                    <a:gd name="connsiteY4" fmla="*/ 76273 h 1444464"/>
                    <a:gd name="connsiteX5" fmla="*/ 1190625 w 2905125"/>
                    <a:gd name="connsiteY5" fmla="*/ 319161 h 1444464"/>
                    <a:gd name="connsiteX6" fmla="*/ 1457325 w 2905125"/>
                    <a:gd name="connsiteY6" fmla="*/ 728736 h 1444464"/>
                    <a:gd name="connsiteX7" fmla="*/ 1685925 w 2905125"/>
                    <a:gd name="connsiteY7" fmla="*/ 1095448 h 1444464"/>
                    <a:gd name="connsiteX8" fmla="*/ 1900237 w 2905125"/>
                    <a:gd name="connsiteY8" fmla="*/ 1333573 h 1444464"/>
                    <a:gd name="connsiteX9" fmla="*/ 2143125 w 2905125"/>
                    <a:gd name="connsiteY9" fmla="*/ 1443111 h 1444464"/>
                    <a:gd name="connsiteX10" fmla="*/ 2376487 w 2905125"/>
                    <a:gd name="connsiteY10" fmla="*/ 1381198 h 1444464"/>
                    <a:gd name="connsiteX11" fmla="*/ 2586037 w 2905125"/>
                    <a:gd name="connsiteY11" fmla="*/ 1190698 h 1444464"/>
                    <a:gd name="connsiteX12" fmla="*/ 2905125 w 2905125"/>
                    <a:gd name="connsiteY12" fmla="*/ 719211 h 14444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905125" h="1444464">
                      <a:moveTo>
                        <a:pt x="0" y="719211"/>
                      </a:moveTo>
                      <a:cubicBezTo>
                        <a:pt x="78978" y="593401"/>
                        <a:pt x="157956" y="467592"/>
                        <a:pt x="238125" y="362023"/>
                      </a:cubicBezTo>
                      <a:cubicBezTo>
                        <a:pt x="318294" y="256454"/>
                        <a:pt x="399256" y="146123"/>
                        <a:pt x="481012" y="85798"/>
                      </a:cubicBezTo>
                      <a:cubicBezTo>
                        <a:pt x="562768" y="25473"/>
                        <a:pt x="652462" y="1660"/>
                        <a:pt x="728662" y="73"/>
                      </a:cubicBezTo>
                      <a:cubicBezTo>
                        <a:pt x="804862" y="-1514"/>
                        <a:pt x="861218" y="23092"/>
                        <a:pt x="938212" y="76273"/>
                      </a:cubicBezTo>
                      <a:cubicBezTo>
                        <a:pt x="1015206" y="129454"/>
                        <a:pt x="1104106" y="210417"/>
                        <a:pt x="1190625" y="319161"/>
                      </a:cubicBezTo>
                      <a:cubicBezTo>
                        <a:pt x="1277144" y="427905"/>
                        <a:pt x="1374775" y="599355"/>
                        <a:pt x="1457325" y="728736"/>
                      </a:cubicBezTo>
                      <a:cubicBezTo>
                        <a:pt x="1539875" y="858117"/>
                        <a:pt x="1612106" y="994642"/>
                        <a:pt x="1685925" y="1095448"/>
                      </a:cubicBezTo>
                      <a:cubicBezTo>
                        <a:pt x="1759744" y="1196254"/>
                        <a:pt x="1824037" y="1275629"/>
                        <a:pt x="1900237" y="1333573"/>
                      </a:cubicBezTo>
                      <a:cubicBezTo>
                        <a:pt x="1976437" y="1391517"/>
                        <a:pt x="2063750" y="1435174"/>
                        <a:pt x="2143125" y="1443111"/>
                      </a:cubicBezTo>
                      <a:cubicBezTo>
                        <a:pt x="2222500" y="1451048"/>
                        <a:pt x="2302668" y="1423267"/>
                        <a:pt x="2376487" y="1381198"/>
                      </a:cubicBezTo>
                      <a:cubicBezTo>
                        <a:pt x="2450306" y="1339129"/>
                        <a:pt x="2497931" y="1301029"/>
                        <a:pt x="2586037" y="1190698"/>
                      </a:cubicBezTo>
                      <a:cubicBezTo>
                        <a:pt x="2674143" y="1080367"/>
                        <a:pt x="2822575" y="840655"/>
                        <a:pt x="2905125" y="719211"/>
                      </a:cubicBezTo>
                    </a:path>
                  </a:pathLst>
                </a:custGeom>
                <a:noFill/>
                <a:ln w="571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36" name="Freeform: Shape 35">
                  <a:extLst>
                    <a:ext uri="{FF2B5EF4-FFF2-40B4-BE49-F238E27FC236}">
                      <a16:creationId xmlns:a16="http://schemas.microsoft.com/office/drawing/2014/main" id="{AD0AD531-02D9-4F1A-9DBC-F01E820C2F19}"/>
                    </a:ext>
                  </a:extLst>
                </p:cNvPr>
                <p:cNvSpPr/>
                <p:nvPr/>
              </p:nvSpPr>
              <p:spPr>
                <a:xfrm>
                  <a:off x="11499105" y="4875155"/>
                  <a:ext cx="2890869" cy="1385671"/>
                </a:xfrm>
                <a:custGeom>
                  <a:avLst/>
                  <a:gdLst>
                    <a:gd name="connsiteX0" fmla="*/ 0 w 4210050"/>
                    <a:gd name="connsiteY0" fmla="*/ 722366 h 1447619"/>
                    <a:gd name="connsiteX1" fmla="*/ 238125 w 4210050"/>
                    <a:gd name="connsiteY1" fmla="*/ 365178 h 1447619"/>
                    <a:gd name="connsiteX2" fmla="*/ 481012 w 4210050"/>
                    <a:gd name="connsiteY2" fmla="*/ 88953 h 1447619"/>
                    <a:gd name="connsiteX3" fmla="*/ 728662 w 4210050"/>
                    <a:gd name="connsiteY3" fmla="*/ 3228 h 1447619"/>
                    <a:gd name="connsiteX4" fmla="*/ 938212 w 4210050"/>
                    <a:gd name="connsiteY4" fmla="*/ 79428 h 1447619"/>
                    <a:gd name="connsiteX5" fmla="*/ 1190625 w 4210050"/>
                    <a:gd name="connsiteY5" fmla="*/ 322316 h 1447619"/>
                    <a:gd name="connsiteX6" fmla="*/ 1457325 w 4210050"/>
                    <a:gd name="connsiteY6" fmla="*/ 731891 h 1447619"/>
                    <a:gd name="connsiteX7" fmla="*/ 1685925 w 4210050"/>
                    <a:gd name="connsiteY7" fmla="*/ 1098603 h 1447619"/>
                    <a:gd name="connsiteX8" fmla="*/ 1900237 w 4210050"/>
                    <a:gd name="connsiteY8" fmla="*/ 1336728 h 1447619"/>
                    <a:gd name="connsiteX9" fmla="*/ 2143125 w 4210050"/>
                    <a:gd name="connsiteY9" fmla="*/ 1446266 h 1447619"/>
                    <a:gd name="connsiteX10" fmla="*/ 2376487 w 4210050"/>
                    <a:gd name="connsiteY10" fmla="*/ 1384353 h 1447619"/>
                    <a:gd name="connsiteX11" fmla="*/ 2586037 w 4210050"/>
                    <a:gd name="connsiteY11" fmla="*/ 1193853 h 1447619"/>
                    <a:gd name="connsiteX12" fmla="*/ 2905125 w 4210050"/>
                    <a:gd name="connsiteY12" fmla="*/ 722366 h 1447619"/>
                    <a:gd name="connsiteX13" fmla="*/ 3114675 w 4210050"/>
                    <a:gd name="connsiteY13" fmla="*/ 393753 h 1447619"/>
                    <a:gd name="connsiteX14" fmla="*/ 3333750 w 4210050"/>
                    <a:gd name="connsiteY14" fmla="*/ 136578 h 1447619"/>
                    <a:gd name="connsiteX15" fmla="*/ 3567112 w 4210050"/>
                    <a:gd name="connsiteY15" fmla="*/ 12753 h 1447619"/>
                    <a:gd name="connsiteX16" fmla="*/ 3733800 w 4210050"/>
                    <a:gd name="connsiteY16" fmla="*/ 22278 h 1447619"/>
                    <a:gd name="connsiteX17" fmla="*/ 3962400 w 4210050"/>
                    <a:gd name="connsiteY17" fmla="*/ 174678 h 1447619"/>
                    <a:gd name="connsiteX18" fmla="*/ 4210050 w 4210050"/>
                    <a:gd name="connsiteY18" fmla="*/ 498528 h 1447619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567112 w 4210050"/>
                    <a:gd name="connsiteY15" fmla="*/ 9598 h 1444464"/>
                    <a:gd name="connsiteX16" fmla="*/ 3962400 w 4210050"/>
                    <a:gd name="connsiteY16" fmla="*/ 171523 h 1444464"/>
                    <a:gd name="connsiteX17" fmla="*/ 4210050 w 4210050"/>
                    <a:gd name="connsiteY17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962400 w 4210050"/>
                    <a:gd name="connsiteY15" fmla="*/ 171523 h 1444464"/>
                    <a:gd name="connsiteX16" fmla="*/ 4210050 w 4210050"/>
                    <a:gd name="connsiteY16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4210050 w 4210050"/>
                    <a:gd name="connsiteY15" fmla="*/ 49537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114675"/>
                    <a:gd name="connsiteY0" fmla="*/ 719211 h 1444464"/>
                    <a:gd name="connsiteX1" fmla="*/ 238125 w 3114675"/>
                    <a:gd name="connsiteY1" fmla="*/ 362023 h 1444464"/>
                    <a:gd name="connsiteX2" fmla="*/ 481012 w 3114675"/>
                    <a:gd name="connsiteY2" fmla="*/ 85798 h 1444464"/>
                    <a:gd name="connsiteX3" fmla="*/ 728662 w 3114675"/>
                    <a:gd name="connsiteY3" fmla="*/ 73 h 1444464"/>
                    <a:gd name="connsiteX4" fmla="*/ 938212 w 3114675"/>
                    <a:gd name="connsiteY4" fmla="*/ 76273 h 1444464"/>
                    <a:gd name="connsiteX5" fmla="*/ 1190625 w 3114675"/>
                    <a:gd name="connsiteY5" fmla="*/ 319161 h 1444464"/>
                    <a:gd name="connsiteX6" fmla="*/ 1457325 w 3114675"/>
                    <a:gd name="connsiteY6" fmla="*/ 728736 h 1444464"/>
                    <a:gd name="connsiteX7" fmla="*/ 1685925 w 3114675"/>
                    <a:gd name="connsiteY7" fmla="*/ 1095448 h 1444464"/>
                    <a:gd name="connsiteX8" fmla="*/ 1900237 w 3114675"/>
                    <a:gd name="connsiteY8" fmla="*/ 1333573 h 1444464"/>
                    <a:gd name="connsiteX9" fmla="*/ 2143125 w 3114675"/>
                    <a:gd name="connsiteY9" fmla="*/ 1443111 h 1444464"/>
                    <a:gd name="connsiteX10" fmla="*/ 2376487 w 3114675"/>
                    <a:gd name="connsiteY10" fmla="*/ 1381198 h 1444464"/>
                    <a:gd name="connsiteX11" fmla="*/ 2586037 w 3114675"/>
                    <a:gd name="connsiteY11" fmla="*/ 1190698 h 1444464"/>
                    <a:gd name="connsiteX12" fmla="*/ 2905125 w 3114675"/>
                    <a:gd name="connsiteY12" fmla="*/ 719211 h 1444464"/>
                    <a:gd name="connsiteX13" fmla="*/ 3114675 w 3114675"/>
                    <a:gd name="connsiteY13" fmla="*/ 390598 h 1444464"/>
                    <a:gd name="connsiteX0" fmla="*/ 0 w 3081337"/>
                    <a:gd name="connsiteY0" fmla="*/ 719211 h 1444464"/>
                    <a:gd name="connsiteX1" fmla="*/ 238125 w 3081337"/>
                    <a:gd name="connsiteY1" fmla="*/ 362023 h 1444464"/>
                    <a:gd name="connsiteX2" fmla="*/ 481012 w 3081337"/>
                    <a:gd name="connsiteY2" fmla="*/ 85798 h 1444464"/>
                    <a:gd name="connsiteX3" fmla="*/ 728662 w 3081337"/>
                    <a:gd name="connsiteY3" fmla="*/ 73 h 1444464"/>
                    <a:gd name="connsiteX4" fmla="*/ 938212 w 3081337"/>
                    <a:gd name="connsiteY4" fmla="*/ 76273 h 1444464"/>
                    <a:gd name="connsiteX5" fmla="*/ 1190625 w 3081337"/>
                    <a:gd name="connsiteY5" fmla="*/ 319161 h 1444464"/>
                    <a:gd name="connsiteX6" fmla="*/ 1457325 w 3081337"/>
                    <a:gd name="connsiteY6" fmla="*/ 728736 h 1444464"/>
                    <a:gd name="connsiteX7" fmla="*/ 1685925 w 3081337"/>
                    <a:gd name="connsiteY7" fmla="*/ 1095448 h 1444464"/>
                    <a:gd name="connsiteX8" fmla="*/ 1900237 w 3081337"/>
                    <a:gd name="connsiteY8" fmla="*/ 1333573 h 1444464"/>
                    <a:gd name="connsiteX9" fmla="*/ 2143125 w 3081337"/>
                    <a:gd name="connsiteY9" fmla="*/ 1443111 h 1444464"/>
                    <a:gd name="connsiteX10" fmla="*/ 2376487 w 3081337"/>
                    <a:gd name="connsiteY10" fmla="*/ 1381198 h 1444464"/>
                    <a:gd name="connsiteX11" fmla="*/ 2586037 w 3081337"/>
                    <a:gd name="connsiteY11" fmla="*/ 1190698 h 1444464"/>
                    <a:gd name="connsiteX12" fmla="*/ 2905125 w 3081337"/>
                    <a:gd name="connsiteY12" fmla="*/ 719211 h 1444464"/>
                    <a:gd name="connsiteX13" fmla="*/ 3081337 w 3081337"/>
                    <a:gd name="connsiteY13" fmla="*/ 462036 h 1444464"/>
                    <a:gd name="connsiteX0" fmla="*/ 0 w 2905125"/>
                    <a:gd name="connsiteY0" fmla="*/ 719211 h 1444464"/>
                    <a:gd name="connsiteX1" fmla="*/ 238125 w 2905125"/>
                    <a:gd name="connsiteY1" fmla="*/ 362023 h 1444464"/>
                    <a:gd name="connsiteX2" fmla="*/ 481012 w 2905125"/>
                    <a:gd name="connsiteY2" fmla="*/ 85798 h 1444464"/>
                    <a:gd name="connsiteX3" fmla="*/ 728662 w 2905125"/>
                    <a:gd name="connsiteY3" fmla="*/ 73 h 1444464"/>
                    <a:gd name="connsiteX4" fmla="*/ 938212 w 2905125"/>
                    <a:gd name="connsiteY4" fmla="*/ 76273 h 1444464"/>
                    <a:gd name="connsiteX5" fmla="*/ 1190625 w 2905125"/>
                    <a:gd name="connsiteY5" fmla="*/ 319161 h 1444464"/>
                    <a:gd name="connsiteX6" fmla="*/ 1457325 w 2905125"/>
                    <a:gd name="connsiteY6" fmla="*/ 728736 h 1444464"/>
                    <a:gd name="connsiteX7" fmla="*/ 1685925 w 2905125"/>
                    <a:gd name="connsiteY7" fmla="*/ 1095448 h 1444464"/>
                    <a:gd name="connsiteX8" fmla="*/ 1900237 w 2905125"/>
                    <a:gd name="connsiteY8" fmla="*/ 1333573 h 1444464"/>
                    <a:gd name="connsiteX9" fmla="*/ 2143125 w 2905125"/>
                    <a:gd name="connsiteY9" fmla="*/ 1443111 h 1444464"/>
                    <a:gd name="connsiteX10" fmla="*/ 2376487 w 2905125"/>
                    <a:gd name="connsiteY10" fmla="*/ 1381198 h 1444464"/>
                    <a:gd name="connsiteX11" fmla="*/ 2586037 w 2905125"/>
                    <a:gd name="connsiteY11" fmla="*/ 1190698 h 1444464"/>
                    <a:gd name="connsiteX12" fmla="*/ 2905125 w 2905125"/>
                    <a:gd name="connsiteY12" fmla="*/ 719211 h 14444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905125" h="1444464">
                      <a:moveTo>
                        <a:pt x="0" y="719211"/>
                      </a:moveTo>
                      <a:cubicBezTo>
                        <a:pt x="78978" y="593401"/>
                        <a:pt x="157956" y="467592"/>
                        <a:pt x="238125" y="362023"/>
                      </a:cubicBezTo>
                      <a:cubicBezTo>
                        <a:pt x="318294" y="256454"/>
                        <a:pt x="399256" y="146123"/>
                        <a:pt x="481012" y="85798"/>
                      </a:cubicBezTo>
                      <a:cubicBezTo>
                        <a:pt x="562768" y="25473"/>
                        <a:pt x="652462" y="1660"/>
                        <a:pt x="728662" y="73"/>
                      </a:cubicBezTo>
                      <a:cubicBezTo>
                        <a:pt x="804862" y="-1514"/>
                        <a:pt x="861218" y="23092"/>
                        <a:pt x="938212" y="76273"/>
                      </a:cubicBezTo>
                      <a:cubicBezTo>
                        <a:pt x="1015206" y="129454"/>
                        <a:pt x="1104106" y="210417"/>
                        <a:pt x="1190625" y="319161"/>
                      </a:cubicBezTo>
                      <a:cubicBezTo>
                        <a:pt x="1277144" y="427905"/>
                        <a:pt x="1374775" y="599355"/>
                        <a:pt x="1457325" y="728736"/>
                      </a:cubicBezTo>
                      <a:cubicBezTo>
                        <a:pt x="1539875" y="858117"/>
                        <a:pt x="1612106" y="994642"/>
                        <a:pt x="1685925" y="1095448"/>
                      </a:cubicBezTo>
                      <a:cubicBezTo>
                        <a:pt x="1759744" y="1196254"/>
                        <a:pt x="1824037" y="1275629"/>
                        <a:pt x="1900237" y="1333573"/>
                      </a:cubicBezTo>
                      <a:cubicBezTo>
                        <a:pt x="1976437" y="1391517"/>
                        <a:pt x="2063750" y="1435174"/>
                        <a:pt x="2143125" y="1443111"/>
                      </a:cubicBezTo>
                      <a:cubicBezTo>
                        <a:pt x="2222500" y="1451048"/>
                        <a:pt x="2302668" y="1423267"/>
                        <a:pt x="2376487" y="1381198"/>
                      </a:cubicBezTo>
                      <a:cubicBezTo>
                        <a:pt x="2450306" y="1339129"/>
                        <a:pt x="2497931" y="1301029"/>
                        <a:pt x="2586037" y="1190698"/>
                      </a:cubicBezTo>
                      <a:cubicBezTo>
                        <a:pt x="2674143" y="1080367"/>
                        <a:pt x="2822575" y="840655"/>
                        <a:pt x="2905125" y="719211"/>
                      </a:cubicBezTo>
                    </a:path>
                  </a:pathLst>
                </a:custGeom>
                <a:noFill/>
                <a:ln w="571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37" name="Freeform: Shape 36">
                  <a:extLst>
                    <a:ext uri="{FF2B5EF4-FFF2-40B4-BE49-F238E27FC236}">
                      <a16:creationId xmlns:a16="http://schemas.microsoft.com/office/drawing/2014/main" id="{AB8306E2-A43F-4706-946B-B1DCD2C5D8BE}"/>
                    </a:ext>
                  </a:extLst>
                </p:cNvPr>
                <p:cNvSpPr/>
                <p:nvPr/>
              </p:nvSpPr>
              <p:spPr>
                <a:xfrm>
                  <a:off x="5717365" y="4875155"/>
                  <a:ext cx="2890869" cy="1385671"/>
                </a:xfrm>
                <a:custGeom>
                  <a:avLst/>
                  <a:gdLst>
                    <a:gd name="connsiteX0" fmla="*/ 0 w 4210050"/>
                    <a:gd name="connsiteY0" fmla="*/ 722366 h 1447619"/>
                    <a:gd name="connsiteX1" fmla="*/ 238125 w 4210050"/>
                    <a:gd name="connsiteY1" fmla="*/ 365178 h 1447619"/>
                    <a:gd name="connsiteX2" fmla="*/ 481012 w 4210050"/>
                    <a:gd name="connsiteY2" fmla="*/ 88953 h 1447619"/>
                    <a:gd name="connsiteX3" fmla="*/ 728662 w 4210050"/>
                    <a:gd name="connsiteY3" fmla="*/ 3228 h 1447619"/>
                    <a:gd name="connsiteX4" fmla="*/ 938212 w 4210050"/>
                    <a:gd name="connsiteY4" fmla="*/ 79428 h 1447619"/>
                    <a:gd name="connsiteX5" fmla="*/ 1190625 w 4210050"/>
                    <a:gd name="connsiteY5" fmla="*/ 322316 h 1447619"/>
                    <a:gd name="connsiteX6" fmla="*/ 1457325 w 4210050"/>
                    <a:gd name="connsiteY6" fmla="*/ 731891 h 1447619"/>
                    <a:gd name="connsiteX7" fmla="*/ 1685925 w 4210050"/>
                    <a:gd name="connsiteY7" fmla="*/ 1098603 h 1447619"/>
                    <a:gd name="connsiteX8" fmla="*/ 1900237 w 4210050"/>
                    <a:gd name="connsiteY8" fmla="*/ 1336728 h 1447619"/>
                    <a:gd name="connsiteX9" fmla="*/ 2143125 w 4210050"/>
                    <a:gd name="connsiteY9" fmla="*/ 1446266 h 1447619"/>
                    <a:gd name="connsiteX10" fmla="*/ 2376487 w 4210050"/>
                    <a:gd name="connsiteY10" fmla="*/ 1384353 h 1447619"/>
                    <a:gd name="connsiteX11" fmla="*/ 2586037 w 4210050"/>
                    <a:gd name="connsiteY11" fmla="*/ 1193853 h 1447619"/>
                    <a:gd name="connsiteX12" fmla="*/ 2905125 w 4210050"/>
                    <a:gd name="connsiteY12" fmla="*/ 722366 h 1447619"/>
                    <a:gd name="connsiteX13" fmla="*/ 3114675 w 4210050"/>
                    <a:gd name="connsiteY13" fmla="*/ 393753 h 1447619"/>
                    <a:gd name="connsiteX14" fmla="*/ 3333750 w 4210050"/>
                    <a:gd name="connsiteY14" fmla="*/ 136578 h 1447619"/>
                    <a:gd name="connsiteX15" fmla="*/ 3567112 w 4210050"/>
                    <a:gd name="connsiteY15" fmla="*/ 12753 h 1447619"/>
                    <a:gd name="connsiteX16" fmla="*/ 3733800 w 4210050"/>
                    <a:gd name="connsiteY16" fmla="*/ 22278 h 1447619"/>
                    <a:gd name="connsiteX17" fmla="*/ 3962400 w 4210050"/>
                    <a:gd name="connsiteY17" fmla="*/ 174678 h 1447619"/>
                    <a:gd name="connsiteX18" fmla="*/ 4210050 w 4210050"/>
                    <a:gd name="connsiteY18" fmla="*/ 498528 h 1447619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567112 w 4210050"/>
                    <a:gd name="connsiteY15" fmla="*/ 9598 h 1444464"/>
                    <a:gd name="connsiteX16" fmla="*/ 3962400 w 4210050"/>
                    <a:gd name="connsiteY16" fmla="*/ 171523 h 1444464"/>
                    <a:gd name="connsiteX17" fmla="*/ 4210050 w 4210050"/>
                    <a:gd name="connsiteY17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962400 w 4210050"/>
                    <a:gd name="connsiteY15" fmla="*/ 171523 h 1444464"/>
                    <a:gd name="connsiteX16" fmla="*/ 4210050 w 4210050"/>
                    <a:gd name="connsiteY16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4210050 w 4210050"/>
                    <a:gd name="connsiteY15" fmla="*/ 49537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114675"/>
                    <a:gd name="connsiteY0" fmla="*/ 719211 h 1444464"/>
                    <a:gd name="connsiteX1" fmla="*/ 238125 w 3114675"/>
                    <a:gd name="connsiteY1" fmla="*/ 362023 h 1444464"/>
                    <a:gd name="connsiteX2" fmla="*/ 481012 w 3114675"/>
                    <a:gd name="connsiteY2" fmla="*/ 85798 h 1444464"/>
                    <a:gd name="connsiteX3" fmla="*/ 728662 w 3114675"/>
                    <a:gd name="connsiteY3" fmla="*/ 73 h 1444464"/>
                    <a:gd name="connsiteX4" fmla="*/ 938212 w 3114675"/>
                    <a:gd name="connsiteY4" fmla="*/ 76273 h 1444464"/>
                    <a:gd name="connsiteX5" fmla="*/ 1190625 w 3114675"/>
                    <a:gd name="connsiteY5" fmla="*/ 319161 h 1444464"/>
                    <a:gd name="connsiteX6" fmla="*/ 1457325 w 3114675"/>
                    <a:gd name="connsiteY6" fmla="*/ 728736 h 1444464"/>
                    <a:gd name="connsiteX7" fmla="*/ 1685925 w 3114675"/>
                    <a:gd name="connsiteY7" fmla="*/ 1095448 h 1444464"/>
                    <a:gd name="connsiteX8" fmla="*/ 1900237 w 3114675"/>
                    <a:gd name="connsiteY8" fmla="*/ 1333573 h 1444464"/>
                    <a:gd name="connsiteX9" fmla="*/ 2143125 w 3114675"/>
                    <a:gd name="connsiteY9" fmla="*/ 1443111 h 1444464"/>
                    <a:gd name="connsiteX10" fmla="*/ 2376487 w 3114675"/>
                    <a:gd name="connsiteY10" fmla="*/ 1381198 h 1444464"/>
                    <a:gd name="connsiteX11" fmla="*/ 2586037 w 3114675"/>
                    <a:gd name="connsiteY11" fmla="*/ 1190698 h 1444464"/>
                    <a:gd name="connsiteX12" fmla="*/ 2905125 w 3114675"/>
                    <a:gd name="connsiteY12" fmla="*/ 719211 h 1444464"/>
                    <a:gd name="connsiteX13" fmla="*/ 3114675 w 3114675"/>
                    <a:gd name="connsiteY13" fmla="*/ 390598 h 1444464"/>
                    <a:gd name="connsiteX0" fmla="*/ 0 w 3081337"/>
                    <a:gd name="connsiteY0" fmla="*/ 719211 h 1444464"/>
                    <a:gd name="connsiteX1" fmla="*/ 238125 w 3081337"/>
                    <a:gd name="connsiteY1" fmla="*/ 362023 h 1444464"/>
                    <a:gd name="connsiteX2" fmla="*/ 481012 w 3081337"/>
                    <a:gd name="connsiteY2" fmla="*/ 85798 h 1444464"/>
                    <a:gd name="connsiteX3" fmla="*/ 728662 w 3081337"/>
                    <a:gd name="connsiteY3" fmla="*/ 73 h 1444464"/>
                    <a:gd name="connsiteX4" fmla="*/ 938212 w 3081337"/>
                    <a:gd name="connsiteY4" fmla="*/ 76273 h 1444464"/>
                    <a:gd name="connsiteX5" fmla="*/ 1190625 w 3081337"/>
                    <a:gd name="connsiteY5" fmla="*/ 319161 h 1444464"/>
                    <a:gd name="connsiteX6" fmla="*/ 1457325 w 3081337"/>
                    <a:gd name="connsiteY6" fmla="*/ 728736 h 1444464"/>
                    <a:gd name="connsiteX7" fmla="*/ 1685925 w 3081337"/>
                    <a:gd name="connsiteY7" fmla="*/ 1095448 h 1444464"/>
                    <a:gd name="connsiteX8" fmla="*/ 1900237 w 3081337"/>
                    <a:gd name="connsiteY8" fmla="*/ 1333573 h 1444464"/>
                    <a:gd name="connsiteX9" fmla="*/ 2143125 w 3081337"/>
                    <a:gd name="connsiteY9" fmla="*/ 1443111 h 1444464"/>
                    <a:gd name="connsiteX10" fmla="*/ 2376487 w 3081337"/>
                    <a:gd name="connsiteY10" fmla="*/ 1381198 h 1444464"/>
                    <a:gd name="connsiteX11" fmla="*/ 2586037 w 3081337"/>
                    <a:gd name="connsiteY11" fmla="*/ 1190698 h 1444464"/>
                    <a:gd name="connsiteX12" fmla="*/ 2905125 w 3081337"/>
                    <a:gd name="connsiteY12" fmla="*/ 719211 h 1444464"/>
                    <a:gd name="connsiteX13" fmla="*/ 3081337 w 3081337"/>
                    <a:gd name="connsiteY13" fmla="*/ 462036 h 1444464"/>
                    <a:gd name="connsiteX0" fmla="*/ 0 w 2905125"/>
                    <a:gd name="connsiteY0" fmla="*/ 719211 h 1444464"/>
                    <a:gd name="connsiteX1" fmla="*/ 238125 w 2905125"/>
                    <a:gd name="connsiteY1" fmla="*/ 362023 h 1444464"/>
                    <a:gd name="connsiteX2" fmla="*/ 481012 w 2905125"/>
                    <a:gd name="connsiteY2" fmla="*/ 85798 h 1444464"/>
                    <a:gd name="connsiteX3" fmla="*/ 728662 w 2905125"/>
                    <a:gd name="connsiteY3" fmla="*/ 73 h 1444464"/>
                    <a:gd name="connsiteX4" fmla="*/ 938212 w 2905125"/>
                    <a:gd name="connsiteY4" fmla="*/ 76273 h 1444464"/>
                    <a:gd name="connsiteX5" fmla="*/ 1190625 w 2905125"/>
                    <a:gd name="connsiteY5" fmla="*/ 319161 h 1444464"/>
                    <a:gd name="connsiteX6" fmla="*/ 1457325 w 2905125"/>
                    <a:gd name="connsiteY6" fmla="*/ 728736 h 1444464"/>
                    <a:gd name="connsiteX7" fmla="*/ 1685925 w 2905125"/>
                    <a:gd name="connsiteY7" fmla="*/ 1095448 h 1444464"/>
                    <a:gd name="connsiteX8" fmla="*/ 1900237 w 2905125"/>
                    <a:gd name="connsiteY8" fmla="*/ 1333573 h 1444464"/>
                    <a:gd name="connsiteX9" fmla="*/ 2143125 w 2905125"/>
                    <a:gd name="connsiteY9" fmla="*/ 1443111 h 1444464"/>
                    <a:gd name="connsiteX10" fmla="*/ 2376487 w 2905125"/>
                    <a:gd name="connsiteY10" fmla="*/ 1381198 h 1444464"/>
                    <a:gd name="connsiteX11" fmla="*/ 2586037 w 2905125"/>
                    <a:gd name="connsiteY11" fmla="*/ 1190698 h 1444464"/>
                    <a:gd name="connsiteX12" fmla="*/ 2905125 w 2905125"/>
                    <a:gd name="connsiteY12" fmla="*/ 719211 h 14444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905125" h="1444464">
                      <a:moveTo>
                        <a:pt x="0" y="719211"/>
                      </a:moveTo>
                      <a:cubicBezTo>
                        <a:pt x="78978" y="593401"/>
                        <a:pt x="157956" y="467592"/>
                        <a:pt x="238125" y="362023"/>
                      </a:cubicBezTo>
                      <a:cubicBezTo>
                        <a:pt x="318294" y="256454"/>
                        <a:pt x="399256" y="146123"/>
                        <a:pt x="481012" y="85798"/>
                      </a:cubicBezTo>
                      <a:cubicBezTo>
                        <a:pt x="562768" y="25473"/>
                        <a:pt x="652462" y="1660"/>
                        <a:pt x="728662" y="73"/>
                      </a:cubicBezTo>
                      <a:cubicBezTo>
                        <a:pt x="804862" y="-1514"/>
                        <a:pt x="861218" y="23092"/>
                        <a:pt x="938212" y="76273"/>
                      </a:cubicBezTo>
                      <a:cubicBezTo>
                        <a:pt x="1015206" y="129454"/>
                        <a:pt x="1104106" y="210417"/>
                        <a:pt x="1190625" y="319161"/>
                      </a:cubicBezTo>
                      <a:cubicBezTo>
                        <a:pt x="1277144" y="427905"/>
                        <a:pt x="1374775" y="599355"/>
                        <a:pt x="1457325" y="728736"/>
                      </a:cubicBezTo>
                      <a:cubicBezTo>
                        <a:pt x="1539875" y="858117"/>
                        <a:pt x="1612106" y="994642"/>
                        <a:pt x="1685925" y="1095448"/>
                      </a:cubicBezTo>
                      <a:cubicBezTo>
                        <a:pt x="1759744" y="1196254"/>
                        <a:pt x="1824037" y="1275629"/>
                        <a:pt x="1900237" y="1333573"/>
                      </a:cubicBezTo>
                      <a:cubicBezTo>
                        <a:pt x="1976437" y="1391517"/>
                        <a:pt x="2063750" y="1435174"/>
                        <a:pt x="2143125" y="1443111"/>
                      </a:cubicBezTo>
                      <a:cubicBezTo>
                        <a:pt x="2222500" y="1451048"/>
                        <a:pt x="2302668" y="1423267"/>
                        <a:pt x="2376487" y="1381198"/>
                      </a:cubicBezTo>
                      <a:cubicBezTo>
                        <a:pt x="2450306" y="1339129"/>
                        <a:pt x="2497931" y="1301029"/>
                        <a:pt x="2586037" y="1190698"/>
                      </a:cubicBezTo>
                      <a:cubicBezTo>
                        <a:pt x="2674143" y="1080367"/>
                        <a:pt x="2822575" y="840655"/>
                        <a:pt x="2905125" y="719211"/>
                      </a:cubicBezTo>
                    </a:path>
                  </a:pathLst>
                </a:custGeom>
                <a:noFill/>
                <a:ln w="571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</p:grpSp>
        </p:grp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72ED6EE5-AFCA-457A-B31B-06BCF9C79299}"/>
              </a:ext>
            </a:extLst>
          </p:cNvPr>
          <p:cNvGrpSpPr/>
          <p:nvPr/>
        </p:nvGrpSpPr>
        <p:grpSpPr>
          <a:xfrm flipH="1">
            <a:off x="1594748" y="4470165"/>
            <a:ext cx="6360634" cy="1705064"/>
            <a:chOff x="1156598" y="4470165"/>
            <a:chExt cx="6360634" cy="1705064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CE0E2746-3FC8-453A-A3BB-1E68FD9BBEEA}"/>
                </a:ext>
              </a:extLst>
            </p:cNvPr>
            <p:cNvSpPr/>
            <p:nvPr/>
          </p:nvSpPr>
          <p:spPr>
            <a:xfrm>
              <a:off x="1156598" y="4470165"/>
              <a:ext cx="6360634" cy="1705064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solidFill>
                <a:schemeClr val="tx1"/>
              </a:solidFill>
            </a:ln>
            <a:scene3d>
              <a:camera prst="perspectiveRelaxedModerately" fov="2700000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AB14F0CB-6FEE-4EE4-9363-4CBB8F8845A1}"/>
                </a:ext>
              </a:extLst>
            </p:cNvPr>
            <p:cNvGrpSpPr/>
            <p:nvPr/>
          </p:nvGrpSpPr>
          <p:grpSpPr>
            <a:xfrm>
              <a:off x="3713285" y="4660278"/>
              <a:ext cx="3700135" cy="1379488"/>
              <a:chOff x="1094565" y="2736164"/>
              <a:chExt cx="8679866" cy="1392931"/>
            </a:xfrm>
            <a:scene3d>
              <a:camera prst="perspectiveRelaxedModerately" fov="2700000">
                <a:rot lat="0" lon="0" rev="0"/>
              </a:camera>
              <a:lightRig rig="threePt" dir="t"/>
            </a:scene3d>
          </p:grpSpPr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5C40C6D4-11B7-433D-B27B-863240971199}"/>
                  </a:ext>
                </a:extLst>
              </p:cNvPr>
              <p:cNvGrpSpPr/>
              <p:nvPr/>
            </p:nvGrpSpPr>
            <p:grpSpPr>
              <a:xfrm>
                <a:off x="1101822" y="2736164"/>
                <a:ext cx="8672609" cy="1385672"/>
                <a:chOff x="5717365" y="4875155"/>
                <a:chExt cx="8672609" cy="1385672"/>
              </a:xfrm>
            </p:grpSpPr>
            <p:sp>
              <p:nvSpPr>
                <p:cNvPr id="49" name="Freeform: Shape 48">
                  <a:extLst>
                    <a:ext uri="{FF2B5EF4-FFF2-40B4-BE49-F238E27FC236}">
                      <a16:creationId xmlns:a16="http://schemas.microsoft.com/office/drawing/2014/main" id="{65D09ED6-3FD7-4A4B-B322-DA6C742E85AA}"/>
                    </a:ext>
                  </a:extLst>
                </p:cNvPr>
                <p:cNvSpPr/>
                <p:nvPr/>
              </p:nvSpPr>
              <p:spPr>
                <a:xfrm>
                  <a:off x="8608236" y="4875156"/>
                  <a:ext cx="2890869" cy="1385671"/>
                </a:xfrm>
                <a:custGeom>
                  <a:avLst/>
                  <a:gdLst>
                    <a:gd name="connsiteX0" fmla="*/ 0 w 4210050"/>
                    <a:gd name="connsiteY0" fmla="*/ 722366 h 1447619"/>
                    <a:gd name="connsiteX1" fmla="*/ 238125 w 4210050"/>
                    <a:gd name="connsiteY1" fmla="*/ 365178 h 1447619"/>
                    <a:gd name="connsiteX2" fmla="*/ 481012 w 4210050"/>
                    <a:gd name="connsiteY2" fmla="*/ 88953 h 1447619"/>
                    <a:gd name="connsiteX3" fmla="*/ 728662 w 4210050"/>
                    <a:gd name="connsiteY3" fmla="*/ 3228 h 1447619"/>
                    <a:gd name="connsiteX4" fmla="*/ 938212 w 4210050"/>
                    <a:gd name="connsiteY4" fmla="*/ 79428 h 1447619"/>
                    <a:gd name="connsiteX5" fmla="*/ 1190625 w 4210050"/>
                    <a:gd name="connsiteY5" fmla="*/ 322316 h 1447619"/>
                    <a:gd name="connsiteX6" fmla="*/ 1457325 w 4210050"/>
                    <a:gd name="connsiteY6" fmla="*/ 731891 h 1447619"/>
                    <a:gd name="connsiteX7" fmla="*/ 1685925 w 4210050"/>
                    <a:gd name="connsiteY7" fmla="*/ 1098603 h 1447619"/>
                    <a:gd name="connsiteX8" fmla="*/ 1900237 w 4210050"/>
                    <a:gd name="connsiteY8" fmla="*/ 1336728 h 1447619"/>
                    <a:gd name="connsiteX9" fmla="*/ 2143125 w 4210050"/>
                    <a:gd name="connsiteY9" fmla="*/ 1446266 h 1447619"/>
                    <a:gd name="connsiteX10" fmla="*/ 2376487 w 4210050"/>
                    <a:gd name="connsiteY10" fmla="*/ 1384353 h 1447619"/>
                    <a:gd name="connsiteX11" fmla="*/ 2586037 w 4210050"/>
                    <a:gd name="connsiteY11" fmla="*/ 1193853 h 1447619"/>
                    <a:gd name="connsiteX12" fmla="*/ 2905125 w 4210050"/>
                    <a:gd name="connsiteY12" fmla="*/ 722366 h 1447619"/>
                    <a:gd name="connsiteX13" fmla="*/ 3114675 w 4210050"/>
                    <a:gd name="connsiteY13" fmla="*/ 393753 h 1447619"/>
                    <a:gd name="connsiteX14" fmla="*/ 3333750 w 4210050"/>
                    <a:gd name="connsiteY14" fmla="*/ 136578 h 1447619"/>
                    <a:gd name="connsiteX15" fmla="*/ 3567112 w 4210050"/>
                    <a:gd name="connsiteY15" fmla="*/ 12753 h 1447619"/>
                    <a:gd name="connsiteX16" fmla="*/ 3733800 w 4210050"/>
                    <a:gd name="connsiteY16" fmla="*/ 22278 h 1447619"/>
                    <a:gd name="connsiteX17" fmla="*/ 3962400 w 4210050"/>
                    <a:gd name="connsiteY17" fmla="*/ 174678 h 1447619"/>
                    <a:gd name="connsiteX18" fmla="*/ 4210050 w 4210050"/>
                    <a:gd name="connsiteY18" fmla="*/ 498528 h 1447619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567112 w 4210050"/>
                    <a:gd name="connsiteY15" fmla="*/ 9598 h 1444464"/>
                    <a:gd name="connsiteX16" fmla="*/ 3962400 w 4210050"/>
                    <a:gd name="connsiteY16" fmla="*/ 171523 h 1444464"/>
                    <a:gd name="connsiteX17" fmla="*/ 4210050 w 4210050"/>
                    <a:gd name="connsiteY17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962400 w 4210050"/>
                    <a:gd name="connsiteY15" fmla="*/ 171523 h 1444464"/>
                    <a:gd name="connsiteX16" fmla="*/ 4210050 w 4210050"/>
                    <a:gd name="connsiteY16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4210050 w 4210050"/>
                    <a:gd name="connsiteY15" fmla="*/ 49537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114675"/>
                    <a:gd name="connsiteY0" fmla="*/ 719211 h 1444464"/>
                    <a:gd name="connsiteX1" fmla="*/ 238125 w 3114675"/>
                    <a:gd name="connsiteY1" fmla="*/ 362023 h 1444464"/>
                    <a:gd name="connsiteX2" fmla="*/ 481012 w 3114675"/>
                    <a:gd name="connsiteY2" fmla="*/ 85798 h 1444464"/>
                    <a:gd name="connsiteX3" fmla="*/ 728662 w 3114675"/>
                    <a:gd name="connsiteY3" fmla="*/ 73 h 1444464"/>
                    <a:gd name="connsiteX4" fmla="*/ 938212 w 3114675"/>
                    <a:gd name="connsiteY4" fmla="*/ 76273 h 1444464"/>
                    <a:gd name="connsiteX5" fmla="*/ 1190625 w 3114675"/>
                    <a:gd name="connsiteY5" fmla="*/ 319161 h 1444464"/>
                    <a:gd name="connsiteX6" fmla="*/ 1457325 w 3114675"/>
                    <a:gd name="connsiteY6" fmla="*/ 728736 h 1444464"/>
                    <a:gd name="connsiteX7" fmla="*/ 1685925 w 3114675"/>
                    <a:gd name="connsiteY7" fmla="*/ 1095448 h 1444464"/>
                    <a:gd name="connsiteX8" fmla="*/ 1900237 w 3114675"/>
                    <a:gd name="connsiteY8" fmla="*/ 1333573 h 1444464"/>
                    <a:gd name="connsiteX9" fmla="*/ 2143125 w 3114675"/>
                    <a:gd name="connsiteY9" fmla="*/ 1443111 h 1444464"/>
                    <a:gd name="connsiteX10" fmla="*/ 2376487 w 3114675"/>
                    <a:gd name="connsiteY10" fmla="*/ 1381198 h 1444464"/>
                    <a:gd name="connsiteX11" fmla="*/ 2586037 w 3114675"/>
                    <a:gd name="connsiteY11" fmla="*/ 1190698 h 1444464"/>
                    <a:gd name="connsiteX12" fmla="*/ 2905125 w 3114675"/>
                    <a:gd name="connsiteY12" fmla="*/ 719211 h 1444464"/>
                    <a:gd name="connsiteX13" fmla="*/ 3114675 w 3114675"/>
                    <a:gd name="connsiteY13" fmla="*/ 390598 h 1444464"/>
                    <a:gd name="connsiteX0" fmla="*/ 0 w 3081337"/>
                    <a:gd name="connsiteY0" fmla="*/ 719211 h 1444464"/>
                    <a:gd name="connsiteX1" fmla="*/ 238125 w 3081337"/>
                    <a:gd name="connsiteY1" fmla="*/ 362023 h 1444464"/>
                    <a:gd name="connsiteX2" fmla="*/ 481012 w 3081337"/>
                    <a:gd name="connsiteY2" fmla="*/ 85798 h 1444464"/>
                    <a:gd name="connsiteX3" fmla="*/ 728662 w 3081337"/>
                    <a:gd name="connsiteY3" fmla="*/ 73 h 1444464"/>
                    <a:gd name="connsiteX4" fmla="*/ 938212 w 3081337"/>
                    <a:gd name="connsiteY4" fmla="*/ 76273 h 1444464"/>
                    <a:gd name="connsiteX5" fmla="*/ 1190625 w 3081337"/>
                    <a:gd name="connsiteY5" fmla="*/ 319161 h 1444464"/>
                    <a:gd name="connsiteX6" fmla="*/ 1457325 w 3081337"/>
                    <a:gd name="connsiteY6" fmla="*/ 728736 h 1444464"/>
                    <a:gd name="connsiteX7" fmla="*/ 1685925 w 3081337"/>
                    <a:gd name="connsiteY7" fmla="*/ 1095448 h 1444464"/>
                    <a:gd name="connsiteX8" fmla="*/ 1900237 w 3081337"/>
                    <a:gd name="connsiteY8" fmla="*/ 1333573 h 1444464"/>
                    <a:gd name="connsiteX9" fmla="*/ 2143125 w 3081337"/>
                    <a:gd name="connsiteY9" fmla="*/ 1443111 h 1444464"/>
                    <a:gd name="connsiteX10" fmla="*/ 2376487 w 3081337"/>
                    <a:gd name="connsiteY10" fmla="*/ 1381198 h 1444464"/>
                    <a:gd name="connsiteX11" fmla="*/ 2586037 w 3081337"/>
                    <a:gd name="connsiteY11" fmla="*/ 1190698 h 1444464"/>
                    <a:gd name="connsiteX12" fmla="*/ 2905125 w 3081337"/>
                    <a:gd name="connsiteY12" fmla="*/ 719211 h 1444464"/>
                    <a:gd name="connsiteX13" fmla="*/ 3081337 w 3081337"/>
                    <a:gd name="connsiteY13" fmla="*/ 462036 h 1444464"/>
                    <a:gd name="connsiteX0" fmla="*/ 0 w 2905125"/>
                    <a:gd name="connsiteY0" fmla="*/ 719211 h 1444464"/>
                    <a:gd name="connsiteX1" fmla="*/ 238125 w 2905125"/>
                    <a:gd name="connsiteY1" fmla="*/ 362023 h 1444464"/>
                    <a:gd name="connsiteX2" fmla="*/ 481012 w 2905125"/>
                    <a:gd name="connsiteY2" fmla="*/ 85798 h 1444464"/>
                    <a:gd name="connsiteX3" fmla="*/ 728662 w 2905125"/>
                    <a:gd name="connsiteY3" fmla="*/ 73 h 1444464"/>
                    <a:gd name="connsiteX4" fmla="*/ 938212 w 2905125"/>
                    <a:gd name="connsiteY4" fmla="*/ 76273 h 1444464"/>
                    <a:gd name="connsiteX5" fmla="*/ 1190625 w 2905125"/>
                    <a:gd name="connsiteY5" fmla="*/ 319161 h 1444464"/>
                    <a:gd name="connsiteX6" fmla="*/ 1457325 w 2905125"/>
                    <a:gd name="connsiteY6" fmla="*/ 728736 h 1444464"/>
                    <a:gd name="connsiteX7" fmla="*/ 1685925 w 2905125"/>
                    <a:gd name="connsiteY7" fmla="*/ 1095448 h 1444464"/>
                    <a:gd name="connsiteX8" fmla="*/ 1900237 w 2905125"/>
                    <a:gd name="connsiteY8" fmla="*/ 1333573 h 1444464"/>
                    <a:gd name="connsiteX9" fmla="*/ 2143125 w 2905125"/>
                    <a:gd name="connsiteY9" fmla="*/ 1443111 h 1444464"/>
                    <a:gd name="connsiteX10" fmla="*/ 2376487 w 2905125"/>
                    <a:gd name="connsiteY10" fmla="*/ 1381198 h 1444464"/>
                    <a:gd name="connsiteX11" fmla="*/ 2586037 w 2905125"/>
                    <a:gd name="connsiteY11" fmla="*/ 1190698 h 1444464"/>
                    <a:gd name="connsiteX12" fmla="*/ 2905125 w 2905125"/>
                    <a:gd name="connsiteY12" fmla="*/ 719211 h 14444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905125" h="1444464">
                      <a:moveTo>
                        <a:pt x="0" y="719211"/>
                      </a:moveTo>
                      <a:cubicBezTo>
                        <a:pt x="78978" y="593401"/>
                        <a:pt x="157956" y="467592"/>
                        <a:pt x="238125" y="362023"/>
                      </a:cubicBezTo>
                      <a:cubicBezTo>
                        <a:pt x="318294" y="256454"/>
                        <a:pt x="399256" y="146123"/>
                        <a:pt x="481012" y="85798"/>
                      </a:cubicBezTo>
                      <a:cubicBezTo>
                        <a:pt x="562768" y="25473"/>
                        <a:pt x="652462" y="1660"/>
                        <a:pt x="728662" y="73"/>
                      </a:cubicBezTo>
                      <a:cubicBezTo>
                        <a:pt x="804862" y="-1514"/>
                        <a:pt x="861218" y="23092"/>
                        <a:pt x="938212" y="76273"/>
                      </a:cubicBezTo>
                      <a:cubicBezTo>
                        <a:pt x="1015206" y="129454"/>
                        <a:pt x="1104106" y="210417"/>
                        <a:pt x="1190625" y="319161"/>
                      </a:cubicBezTo>
                      <a:cubicBezTo>
                        <a:pt x="1277144" y="427905"/>
                        <a:pt x="1374775" y="599355"/>
                        <a:pt x="1457325" y="728736"/>
                      </a:cubicBezTo>
                      <a:cubicBezTo>
                        <a:pt x="1539875" y="858117"/>
                        <a:pt x="1612106" y="994642"/>
                        <a:pt x="1685925" y="1095448"/>
                      </a:cubicBezTo>
                      <a:cubicBezTo>
                        <a:pt x="1759744" y="1196254"/>
                        <a:pt x="1824037" y="1275629"/>
                        <a:pt x="1900237" y="1333573"/>
                      </a:cubicBezTo>
                      <a:cubicBezTo>
                        <a:pt x="1976437" y="1391517"/>
                        <a:pt x="2063750" y="1435174"/>
                        <a:pt x="2143125" y="1443111"/>
                      </a:cubicBezTo>
                      <a:cubicBezTo>
                        <a:pt x="2222500" y="1451048"/>
                        <a:pt x="2302668" y="1423267"/>
                        <a:pt x="2376487" y="1381198"/>
                      </a:cubicBezTo>
                      <a:cubicBezTo>
                        <a:pt x="2450306" y="1339129"/>
                        <a:pt x="2497931" y="1301029"/>
                        <a:pt x="2586037" y="1190698"/>
                      </a:cubicBezTo>
                      <a:cubicBezTo>
                        <a:pt x="2674143" y="1080367"/>
                        <a:pt x="2822575" y="840655"/>
                        <a:pt x="2905125" y="719211"/>
                      </a:cubicBezTo>
                    </a:path>
                  </a:pathLst>
                </a:custGeom>
                <a:noFill/>
                <a:ln w="571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50" name="Freeform: Shape 49">
                  <a:extLst>
                    <a:ext uri="{FF2B5EF4-FFF2-40B4-BE49-F238E27FC236}">
                      <a16:creationId xmlns:a16="http://schemas.microsoft.com/office/drawing/2014/main" id="{045B38FF-4F4B-4F88-B10A-63F659E17457}"/>
                    </a:ext>
                  </a:extLst>
                </p:cNvPr>
                <p:cNvSpPr/>
                <p:nvPr/>
              </p:nvSpPr>
              <p:spPr>
                <a:xfrm>
                  <a:off x="11499105" y="4875155"/>
                  <a:ext cx="2890869" cy="1385671"/>
                </a:xfrm>
                <a:custGeom>
                  <a:avLst/>
                  <a:gdLst>
                    <a:gd name="connsiteX0" fmla="*/ 0 w 4210050"/>
                    <a:gd name="connsiteY0" fmla="*/ 722366 h 1447619"/>
                    <a:gd name="connsiteX1" fmla="*/ 238125 w 4210050"/>
                    <a:gd name="connsiteY1" fmla="*/ 365178 h 1447619"/>
                    <a:gd name="connsiteX2" fmla="*/ 481012 w 4210050"/>
                    <a:gd name="connsiteY2" fmla="*/ 88953 h 1447619"/>
                    <a:gd name="connsiteX3" fmla="*/ 728662 w 4210050"/>
                    <a:gd name="connsiteY3" fmla="*/ 3228 h 1447619"/>
                    <a:gd name="connsiteX4" fmla="*/ 938212 w 4210050"/>
                    <a:gd name="connsiteY4" fmla="*/ 79428 h 1447619"/>
                    <a:gd name="connsiteX5" fmla="*/ 1190625 w 4210050"/>
                    <a:gd name="connsiteY5" fmla="*/ 322316 h 1447619"/>
                    <a:gd name="connsiteX6" fmla="*/ 1457325 w 4210050"/>
                    <a:gd name="connsiteY6" fmla="*/ 731891 h 1447619"/>
                    <a:gd name="connsiteX7" fmla="*/ 1685925 w 4210050"/>
                    <a:gd name="connsiteY7" fmla="*/ 1098603 h 1447619"/>
                    <a:gd name="connsiteX8" fmla="*/ 1900237 w 4210050"/>
                    <a:gd name="connsiteY8" fmla="*/ 1336728 h 1447619"/>
                    <a:gd name="connsiteX9" fmla="*/ 2143125 w 4210050"/>
                    <a:gd name="connsiteY9" fmla="*/ 1446266 h 1447619"/>
                    <a:gd name="connsiteX10" fmla="*/ 2376487 w 4210050"/>
                    <a:gd name="connsiteY10" fmla="*/ 1384353 h 1447619"/>
                    <a:gd name="connsiteX11" fmla="*/ 2586037 w 4210050"/>
                    <a:gd name="connsiteY11" fmla="*/ 1193853 h 1447619"/>
                    <a:gd name="connsiteX12" fmla="*/ 2905125 w 4210050"/>
                    <a:gd name="connsiteY12" fmla="*/ 722366 h 1447619"/>
                    <a:gd name="connsiteX13" fmla="*/ 3114675 w 4210050"/>
                    <a:gd name="connsiteY13" fmla="*/ 393753 h 1447619"/>
                    <a:gd name="connsiteX14" fmla="*/ 3333750 w 4210050"/>
                    <a:gd name="connsiteY14" fmla="*/ 136578 h 1447619"/>
                    <a:gd name="connsiteX15" fmla="*/ 3567112 w 4210050"/>
                    <a:gd name="connsiteY15" fmla="*/ 12753 h 1447619"/>
                    <a:gd name="connsiteX16" fmla="*/ 3733800 w 4210050"/>
                    <a:gd name="connsiteY16" fmla="*/ 22278 h 1447619"/>
                    <a:gd name="connsiteX17" fmla="*/ 3962400 w 4210050"/>
                    <a:gd name="connsiteY17" fmla="*/ 174678 h 1447619"/>
                    <a:gd name="connsiteX18" fmla="*/ 4210050 w 4210050"/>
                    <a:gd name="connsiteY18" fmla="*/ 498528 h 1447619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567112 w 4210050"/>
                    <a:gd name="connsiteY15" fmla="*/ 9598 h 1444464"/>
                    <a:gd name="connsiteX16" fmla="*/ 3962400 w 4210050"/>
                    <a:gd name="connsiteY16" fmla="*/ 171523 h 1444464"/>
                    <a:gd name="connsiteX17" fmla="*/ 4210050 w 4210050"/>
                    <a:gd name="connsiteY17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962400 w 4210050"/>
                    <a:gd name="connsiteY15" fmla="*/ 171523 h 1444464"/>
                    <a:gd name="connsiteX16" fmla="*/ 4210050 w 4210050"/>
                    <a:gd name="connsiteY16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4210050 w 4210050"/>
                    <a:gd name="connsiteY15" fmla="*/ 49537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114675"/>
                    <a:gd name="connsiteY0" fmla="*/ 719211 h 1444464"/>
                    <a:gd name="connsiteX1" fmla="*/ 238125 w 3114675"/>
                    <a:gd name="connsiteY1" fmla="*/ 362023 h 1444464"/>
                    <a:gd name="connsiteX2" fmla="*/ 481012 w 3114675"/>
                    <a:gd name="connsiteY2" fmla="*/ 85798 h 1444464"/>
                    <a:gd name="connsiteX3" fmla="*/ 728662 w 3114675"/>
                    <a:gd name="connsiteY3" fmla="*/ 73 h 1444464"/>
                    <a:gd name="connsiteX4" fmla="*/ 938212 w 3114675"/>
                    <a:gd name="connsiteY4" fmla="*/ 76273 h 1444464"/>
                    <a:gd name="connsiteX5" fmla="*/ 1190625 w 3114675"/>
                    <a:gd name="connsiteY5" fmla="*/ 319161 h 1444464"/>
                    <a:gd name="connsiteX6" fmla="*/ 1457325 w 3114675"/>
                    <a:gd name="connsiteY6" fmla="*/ 728736 h 1444464"/>
                    <a:gd name="connsiteX7" fmla="*/ 1685925 w 3114675"/>
                    <a:gd name="connsiteY7" fmla="*/ 1095448 h 1444464"/>
                    <a:gd name="connsiteX8" fmla="*/ 1900237 w 3114675"/>
                    <a:gd name="connsiteY8" fmla="*/ 1333573 h 1444464"/>
                    <a:gd name="connsiteX9" fmla="*/ 2143125 w 3114675"/>
                    <a:gd name="connsiteY9" fmla="*/ 1443111 h 1444464"/>
                    <a:gd name="connsiteX10" fmla="*/ 2376487 w 3114675"/>
                    <a:gd name="connsiteY10" fmla="*/ 1381198 h 1444464"/>
                    <a:gd name="connsiteX11" fmla="*/ 2586037 w 3114675"/>
                    <a:gd name="connsiteY11" fmla="*/ 1190698 h 1444464"/>
                    <a:gd name="connsiteX12" fmla="*/ 2905125 w 3114675"/>
                    <a:gd name="connsiteY12" fmla="*/ 719211 h 1444464"/>
                    <a:gd name="connsiteX13" fmla="*/ 3114675 w 3114675"/>
                    <a:gd name="connsiteY13" fmla="*/ 390598 h 1444464"/>
                    <a:gd name="connsiteX0" fmla="*/ 0 w 3081337"/>
                    <a:gd name="connsiteY0" fmla="*/ 719211 h 1444464"/>
                    <a:gd name="connsiteX1" fmla="*/ 238125 w 3081337"/>
                    <a:gd name="connsiteY1" fmla="*/ 362023 h 1444464"/>
                    <a:gd name="connsiteX2" fmla="*/ 481012 w 3081337"/>
                    <a:gd name="connsiteY2" fmla="*/ 85798 h 1444464"/>
                    <a:gd name="connsiteX3" fmla="*/ 728662 w 3081337"/>
                    <a:gd name="connsiteY3" fmla="*/ 73 h 1444464"/>
                    <a:gd name="connsiteX4" fmla="*/ 938212 w 3081337"/>
                    <a:gd name="connsiteY4" fmla="*/ 76273 h 1444464"/>
                    <a:gd name="connsiteX5" fmla="*/ 1190625 w 3081337"/>
                    <a:gd name="connsiteY5" fmla="*/ 319161 h 1444464"/>
                    <a:gd name="connsiteX6" fmla="*/ 1457325 w 3081337"/>
                    <a:gd name="connsiteY6" fmla="*/ 728736 h 1444464"/>
                    <a:gd name="connsiteX7" fmla="*/ 1685925 w 3081337"/>
                    <a:gd name="connsiteY7" fmla="*/ 1095448 h 1444464"/>
                    <a:gd name="connsiteX8" fmla="*/ 1900237 w 3081337"/>
                    <a:gd name="connsiteY8" fmla="*/ 1333573 h 1444464"/>
                    <a:gd name="connsiteX9" fmla="*/ 2143125 w 3081337"/>
                    <a:gd name="connsiteY9" fmla="*/ 1443111 h 1444464"/>
                    <a:gd name="connsiteX10" fmla="*/ 2376487 w 3081337"/>
                    <a:gd name="connsiteY10" fmla="*/ 1381198 h 1444464"/>
                    <a:gd name="connsiteX11" fmla="*/ 2586037 w 3081337"/>
                    <a:gd name="connsiteY11" fmla="*/ 1190698 h 1444464"/>
                    <a:gd name="connsiteX12" fmla="*/ 2905125 w 3081337"/>
                    <a:gd name="connsiteY12" fmla="*/ 719211 h 1444464"/>
                    <a:gd name="connsiteX13" fmla="*/ 3081337 w 3081337"/>
                    <a:gd name="connsiteY13" fmla="*/ 462036 h 1444464"/>
                    <a:gd name="connsiteX0" fmla="*/ 0 w 2905125"/>
                    <a:gd name="connsiteY0" fmla="*/ 719211 h 1444464"/>
                    <a:gd name="connsiteX1" fmla="*/ 238125 w 2905125"/>
                    <a:gd name="connsiteY1" fmla="*/ 362023 h 1444464"/>
                    <a:gd name="connsiteX2" fmla="*/ 481012 w 2905125"/>
                    <a:gd name="connsiteY2" fmla="*/ 85798 h 1444464"/>
                    <a:gd name="connsiteX3" fmla="*/ 728662 w 2905125"/>
                    <a:gd name="connsiteY3" fmla="*/ 73 h 1444464"/>
                    <a:gd name="connsiteX4" fmla="*/ 938212 w 2905125"/>
                    <a:gd name="connsiteY4" fmla="*/ 76273 h 1444464"/>
                    <a:gd name="connsiteX5" fmla="*/ 1190625 w 2905125"/>
                    <a:gd name="connsiteY5" fmla="*/ 319161 h 1444464"/>
                    <a:gd name="connsiteX6" fmla="*/ 1457325 w 2905125"/>
                    <a:gd name="connsiteY6" fmla="*/ 728736 h 1444464"/>
                    <a:gd name="connsiteX7" fmla="*/ 1685925 w 2905125"/>
                    <a:gd name="connsiteY7" fmla="*/ 1095448 h 1444464"/>
                    <a:gd name="connsiteX8" fmla="*/ 1900237 w 2905125"/>
                    <a:gd name="connsiteY8" fmla="*/ 1333573 h 1444464"/>
                    <a:gd name="connsiteX9" fmla="*/ 2143125 w 2905125"/>
                    <a:gd name="connsiteY9" fmla="*/ 1443111 h 1444464"/>
                    <a:gd name="connsiteX10" fmla="*/ 2376487 w 2905125"/>
                    <a:gd name="connsiteY10" fmla="*/ 1381198 h 1444464"/>
                    <a:gd name="connsiteX11" fmla="*/ 2586037 w 2905125"/>
                    <a:gd name="connsiteY11" fmla="*/ 1190698 h 1444464"/>
                    <a:gd name="connsiteX12" fmla="*/ 2905125 w 2905125"/>
                    <a:gd name="connsiteY12" fmla="*/ 719211 h 14444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905125" h="1444464">
                      <a:moveTo>
                        <a:pt x="0" y="719211"/>
                      </a:moveTo>
                      <a:cubicBezTo>
                        <a:pt x="78978" y="593401"/>
                        <a:pt x="157956" y="467592"/>
                        <a:pt x="238125" y="362023"/>
                      </a:cubicBezTo>
                      <a:cubicBezTo>
                        <a:pt x="318294" y="256454"/>
                        <a:pt x="399256" y="146123"/>
                        <a:pt x="481012" y="85798"/>
                      </a:cubicBezTo>
                      <a:cubicBezTo>
                        <a:pt x="562768" y="25473"/>
                        <a:pt x="652462" y="1660"/>
                        <a:pt x="728662" y="73"/>
                      </a:cubicBezTo>
                      <a:cubicBezTo>
                        <a:pt x="804862" y="-1514"/>
                        <a:pt x="861218" y="23092"/>
                        <a:pt x="938212" y="76273"/>
                      </a:cubicBezTo>
                      <a:cubicBezTo>
                        <a:pt x="1015206" y="129454"/>
                        <a:pt x="1104106" y="210417"/>
                        <a:pt x="1190625" y="319161"/>
                      </a:cubicBezTo>
                      <a:cubicBezTo>
                        <a:pt x="1277144" y="427905"/>
                        <a:pt x="1374775" y="599355"/>
                        <a:pt x="1457325" y="728736"/>
                      </a:cubicBezTo>
                      <a:cubicBezTo>
                        <a:pt x="1539875" y="858117"/>
                        <a:pt x="1612106" y="994642"/>
                        <a:pt x="1685925" y="1095448"/>
                      </a:cubicBezTo>
                      <a:cubicBezTo>
                        <a:pt x="1759744" y="1196254"/>
                        <a:pt x="1824037" y="1275629"/>
                        <a:pt x="1900237" y="1333573"/>
                      </a:cubicBezTo>
                      <a:cubicBezTo>
                        <a:pt x="1976437" y="1391517"/>
                        <a:pt x="2063750" y="1435174"/>
                        <a:pt x="2143125" y="1443111"/>
                      </a:cubicBezTo>
                      <a:cubicBezTo>
                        <a:pt x="2222500" y="1451048"/>
                        <a:pt x="2302668" y="1423267"/>
                        <a:pt x="2376487" y="1381198"/>
                      </a:cubicBezTo>
                      <a:cubicBezTo>
                        <a:pt x="2450306" y="1339129"/>
                        <a:pt x="2497931" y="1301029"/>
                        <a:pt x="2586037" y="1190698"/>
                      </a:cubicBezTo>
                      <a:cubicBezTo>
                        <a:pt x="2674143" y="1080367"/>
                        <a:pt x="2822575" y="840655"/>
                        <a:pt x="2905125" y="719211"/>
                      </a:cubicBezTo>
                    </a:path>
                  </a:pathLst>
                </a:custGeom>
                <a:noFill/>
                <a:ln w="571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51" name="Freeform: Shape 50">
                  <a:extLst>
                    <a:ext uri="{FF2B5EF4-FFF2-40B4-BE49-F238E27FC236}">
                      <a16:creationId xmlns:a16="http://schemas.microsoft.com/office/drawing/2014/main" id="{C7F4FCE8-FD7B-4DBC-B7FF-27DEF78E0F12}"/>
                    </a:ext>
                  </a:extLst>
                </p:cNvPr>
                <p:cNvSpPr/>
                <p:nvPr/>
              </p:nvSpPr>
              <p:spPr>
                <a:xfrm>
                  <a:off x="5717365" y="4875155"/>
                  <a:ext cx="2890869" cy="1385671"/>
                </a:xfrm>
                <a:custGeom>
                  <a:avLst/>
                  <a:gdLst>
                    <a:gd name="connsiteX0" fmla="*/ 0 w 4210050"/>
                    <a:gd name="connsiteY0" fmla="*/ 722366 h 1447619"/>
                    <a:gd name="connsiteX1" fmla="*/ 238125 w 4210050"/>
                    <a:gd name="connsiteY1" fmla="*/ 365178 h 1447619"/>
                    <a:gd name="connsiteX2" fmla="*/ 481012 w 4210050"/>
                    <a:gd name="connsiteY2" fmla="*/ 88953 h 1447619"/>
                    <a:gd name="connsiteX3" fmla="*/ 728662 w 4210050"/>
                    <a:gd name="connsiteY3" fmla="*/ 3228 h 1447619"/>
                    <a:gd name="connsiteX4" fmla="*/ 938212 w 4210050"/>
                    <a:gd name="connsiteY4" fmla="*/ 79428 h 1447619"/>
                    <a:gd name="connsiteX5" fmla="*/ 1190625 w 4210050"/>
                    <a:gd name="connsiteY5" fmla="*/ 322316 h 1447619"/>
                    <a:gd name="connsiteX6" fmla="*/ 1457325 w 4210050"/>
                    <a:gd name="connsiteY6" fmla="*/ 731891 h 1447619"/>
                    <a:gd name="connsiteX7" fmla="*/ 1685925 w 4210050"/>
                    <a:gd name="connsiteY7" fmla="*/ 1098603 h 1447619"/>
                    <a:gd name="connsiteX8" fmla="*/ 1900237 w 4210050"/>
                    <a:gd name="connsiteY8" fmla="*/ 1336728 h 1447619"/>
                    <a:gd name="connsiteX9" fmla="*/ 2143125 w 4210050"/>
                    <a:gd name="connsiteY9" fmla="*/ 1446266 h 1447619"/>
                    <a:gd name="connsiteX10" fmla="*/ 2376487 w 4210050"/>
                    <a:gd name="connsiteY10" fmla="*/ 1384353 h 1447619"/>
                    <a:gd name="connsiteX11" fmla="*/ 2586037 w 4210050"/>
                    <a:gd name="connsiteY11" fmla="*/ 1193853 h 1447619"/>
                    <a:gd name="connsiteX12" fmla="*/ 2905125 w 4210050"/>
                    <a:gd name="connsiteY12" fmla="*/ 722366 h 1447619"/>
                    <a:gd name="connsiteX13" fmla="*/ 3114675 w 4210050"/>
                    <a:gd name="connsiteY13" fmla="*/ 393753 h 1447619"/>
                    <a:gd name="connsiteX14" fmla="*/ 3333750 w 4210050"/>
                    <a:gd name="connsiteY14" fmla="*/ 136578 h 1447619"/>
                    <a:gd name="connsiteX15" fmla="*/ 3567112 w 4210050"/>
                    <a:gd name="connsiteY15" fmla="*/ 12753 h 1447619"/>
                    <a:gd name="connsiteX16" fmla="*/ 3733800 w 4210050"/>
                    <a:gd name="connsiteY16" fmla="*/ 22278 h 1447619"/>
                    <a:gd name="connsiteX17" fmla="*/ 3962400 w 4210050"/>
                    <a:gd name="connsiteY17" fmla="*/ 174678 h 1447619"/>
                    <a:gd name="connsiteX18" fmla="*/ 4210050 w 4210050"/>
                    <a:gd name="connsiteY18" fmla="*/ 498528 h 1447619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567112 w 4210050"/>
                    <a:gd name="connsiteY15" fmla="*/ 9598 h 1444464"/>
                    <a:gd name="connsiteX16" fmla="*/ 3962400 w 4210050"/>
                    <a:gd name="connsiteY16" fmla="*/ 171523 h 1444464"/>
                    <a:gd name="connsiteX17" fmla="*/ 4210050 w 4210050"/>
                    <a:gd name="connsiteY17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962400 w 4210050"/>
                    <a:gd name="connsiteY15" fmla="*/ 171523 h 1444464"/>
                    <a:gd name="connsiteX16" fmla="*/ 4210050 w 4210050"/>
                    <a:gd name="connsiteY16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4210050 w 4210050"/>
                    <a:gd name="connsiteY15" fmla="*/ 49537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114675"/>
                    <a:gd name="connsiteY0" fmla="*/ 719211 h 1444464"/>
                    <a:gd name="connsiteX1" fmla="*/ 238125 w 3114675"/>
                    <a:gd name="connsiteY1" fmla="*/ 362023 h 1444464"/>
                    <a:gd name="connsiteX2" fmla="*/ 481012 w 3114675"/>
                    <a:gd name="connsiteY2" fmla="*/ 85798 h 1444464"/>
                    <a:gd name="connsiteX3" fmla="*/ 728662 w 3114675"/>
                    <a:gd name="connsiteY3" fmla="*/ 73 h 1444464"/>
                    <a:gd name="connsiteX4" fmla="*/ 938212 w 3114675"/>
                    <a:gd name="connsiteY4" fmla="*/ 76273 h 1444464"/>
                    <a:gd name="connsiteX5" fmla="*/ 1190625 w 3114675"/>
                    <a:gd name="connsiteY5" fmla="*/ 319161 h 1444464"/>
                    <a:gd name="connsiteX6" fmla="*/ 1457325 w 3114675"/>
                    <a:gd name="connsiteY6" fmla="*/ 728736 h 1444464"/>
                    <a:gd name="connsiteX7" fmla="*/ 1685925 w 3114675"/>
                    <a:gd name="connsiteY7" fmla="*/ 1095448 h 1444464"/>
                    <a:gd name="connsiteX8" fmla="*/ 1900237 w 3114675"/>
                    <a:gd name="connsiteY8" fmla="*/ 1333573 h 1444464"/>
                    <a:gd name="connsiteX9" fmla="*/ 2143125 w 3114675"/>
                    <a:gd name="connsiteY9" fmla="*/ 1443111 h 1444464"/>
                    <a:gd name="connsiteX10" fmla="*/ 2376487 w 3114675"/>
                    <a:gd name="connsiteY10" fmla="*/ 1381198 h 1444464"/>
                    <a:gd name="connsiteX11" fmla="*/ 2586037 w 3114675"/>
                    <a:gd name="connsiteY11" fmla="*/ 1190698 h 1444464"/>
                    <a:gd name="connsiteX12" fmla="*/ 2905125 w 3114675"/>
                    <a:gd name="connsiteY12" fmla="*/ 719211 h 1444464"/>
                    <a:gd name="connsiteX13" fmla="*/ 3114675 w 3114675"/>
                    <a:gd name="connsiteY13" fmla="*/ 390598 h 1444464"/>
                    <a:gd name="connsiteX0" fmla="*/ 0 w 3081337"/>
                    <a:gd name="connsiteY0" fmla="*/ 719211 h 1444464"/>
                    <a:gd name="connsiteX1" fmla="*/ 238125 w 3081337"/>
                    <a:gd name="connsiteY1" fmla="*/ 362023 h 1444464"/>
                    <a:gd name="connsiteX2" fmla="*/ 481012 w 3081337"/>
                    <a:gd name="connsiteY2" fmla="*/ 85798 h 1444464"/>
                    <a:gd name="connsiteX3" fmla="*/ 728662 w 3081337"/>
                    <a:gd name="connsiteY3" fmla="*/ 73 h 1444464"/>
                    <a:gd name="connsiteX4" fmla="*/ 938212 w 3081337"/>
                    <a:gd name="connsiteY4" fmla="*/ 76273 h 1444464"/>
                    <a:gd name="connsiteX5" fmla="*/ 1190625 w 3081337"/>
                    <a:gd name="connsiteY5" fmla="*/ 319161 h 1444464"/>
                    <a:gd name="connsiteX6" fmla="*/ 1457325 w 3081337"/>
                    <a:gd name="connsiteY6" fmla="*/ 728736 h 1444464"/>
                    <a:gd name="connsiteX7" fmla="*/ 1685925 w 3081337"/>
                    <a:gd name="connsiteY7" fmla="*/ 1095448 h 1444464"/>
                    <a:gd name="connsiteX8" fmla="*/ 1900237 w 3081337"/>
                    <a:gd name="connsiteY8" fmla="*/ 1333573 h 1444464"/>
                    <a:gd name="connsiteX9" fmla="*/ 2143125 w 3081337"/>
                    <a:gd name="connsiteY9" fmla="*/ 1443111 h 1444464"/>
                    <a:gd name="connsiteX10" fmla="*/ 2376487 w 3081337"/>
                    <a:gd name="connsiteY10" fmla="*/ 1381198 h 1444464"/>
                    <a:gd name="connsiteX11" fmla="*/ 2586037 w 3081337"/>
                    <a:gd name="connsiteY11" fmla="*/ 1190698 h 1444464"/>
                    <a:gd name="connsiteX12" fmla="*/ 2905125 w 3081337"/>
                    <a:gd name="connsiteY12" fmla="*/ 719211 h 1444464"/>
                    <a:gd name="connsiteX13" fmla="*/ 3081337 w 3081337"/>
                    <a:gd name="connsiteY13" fmla="*/ 462036 h 1444464"/>
                    <a:gd name="connsiteX0" fmla="*/ 0 w 2905125"/>
                    <a:gd name="connsiteY0" fmla="*/ 719211 h 1444464"/>
                    <a:gd name="connsiteX1" fmla="*/ 238125 w 2905125"/>
                    <a:gd name="connsiteY1" fmla="*/ 362023 h 1444464"/>
                    <a:gd name="connsiteX2" fmla="*/ 481012 w 2905125"/>
                    <a:gd name="connsiteY2" fmla="*/ 85798 h 1444464"/>
                    <a:gd name="connsiteX3" fmla="*/ 728662 w 2905125"/>
                    <a:gd name="connsiteY3" fmla="*/ 73 h 1444464"/>
                    <a:gd name="connsiteX4" fmla="*/ 938212 w 2905125"/>
                    <a:gd name="connsiteY4" fmla="*/ 76273 h 1444464"/>
                    <a:gd name="connsiteX5" fmla="*/ 1190625 w 2905125"/>
                    <a:gd name="connsiteY5" fmla="*/ 319161 h 1444464"/>
                    <a:gd name="connsiteX6" fmla="*/ 1457325 w 2905125"/>
                    <a:gd name="connsiteY6" fmla="*/ 728736 h 1444464"/>
                    <a:gd name="connsiteX7" fmla="*/ 1685925 w 2905125"/>
                    <a:gd name="connsiteY7" fmla="*/ 1095448 h 1444464"/>
                    <a:gd name="connsiteX8" fmla="*/ 1900237 w 2905125"/>
                    <a:gd name="connsiteY8" fmla="*/ 1333573 h 1444464"/>
                    <a:gd name="connsiteX9" fmla="*/ 2143125 w 2905125"/>
                    <a:gd name="connsiteY9" fmla="*/ 1443111 h 1444464"/>
                    <a:gd name="connsiteX10" fmla="*/ 2376487 w 2905125"/>
                    <a:gd name="connsiteY10" fmla="*/ 1381198 h 1444464"/>
                    <a:gd name="connsiteX11" fmla="*/ 2586037 w 2905125"/>
                    <a:gd name="connsiteY11" fmla="*/ 1190698 h 1444464"/>
                    <a:gd name="connsiteX12" fmla="*/ 2905125 w 2905125"/>
                    <a:gd name="connsiteY12" fmla="*/ 719211 h 14444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905125" h="1444464">
                      <a:moveTo>
                        <a:pt x="0" y="719211"/>
                      </a:moveTo>
                      <a:cubicBezTo>
                        <a:pt x="78978" y="593401"/>
                        <a:pt x="157956" y="467592"/>
                        <a:pt x="238125" y="362023"/>
                      </a:cubicBezTo>
                      <a:cubicBezTo>
                        <a:pt x="318294" y="256454"/>
                        <a:pt x="399256" y="146123"/>
                        <a:pt x="481012" y="85798"/>
                      </a:cubicBezTo>
                      <a:cubicBezTo>
                        <a:pt x="562768" y="25473"/>
                        <a:pt x="652462" y="1660"/>
                        <a:pt x="728662" y="73"/>
                      </a:cubicBezTo>
                      <a:cubicBezTo>
                        <a:pt x="804862" y="-1514"/>
                        <a:pt x="861218" y="23092"/>
                        <a:pt x="938212" y="76273"/>
                      </a:cubicBezTo>
                      <a:cubicBezTo>
                        <a:pt x="1015206" y="129454"/>
                        <a:pt x="1104106" y="210417"/>
                        <a:pt x="1190625" y="319161"/>
                      </a:cubicBezTo>
                      <a:cubicBezTo>
                        <a:pt x="1277144" y="427905"/>
                        <a:pt x="1374775" y="599355"/>
                        <a:pt x="1457325" y="728736"/>
                      </a:cubicBezTo>
                      <a:cubicBezTo>
                        <a:pt x="1539875" y="858117"/>
                        <a:pt x="1612106" y="994642"/>
                        <a:pt x="1685925" y="1095448"/>
                      </a:cubicBezTo>
                      <a:cubicBezTo>
                        <a:pt x="1759744" y="1196254"/>
                        <a:pt x="1824037" y="1275629"/>
                        <a:pt x="1900237" y="1333573"/>
                      </a:cubicBezTo>
                      <a:cubicBezTo>
                        <a:pt x="1976437" y="1391517"/>
                        <a:pt x="2063750" y="1435174"/>
                        <a:pt x="2143125" y="1443111"/>
                      </a:cubicBezTo>
                      <a:cubicBezTo>
                        <a:pt x="2222500" y="1451048"/>
                        <a:pt x="2302668" y="1423267"/>
                        <a:pt x="2376487" y="1381198"/>
                      </a:cubicBezTo>
                      <a:cubicBezTo>
                        <a:pt x="2450306" y="1339129"/>
                        <a:pt x="2497931" y="1301029"/>
                        <a:pt x="2586037" y="1190698"/>
                      </a:cubicBezTo>
                      <a:cubicBezTo>
                        <a:pt x="2674143" y="1080367"/>
                        <a:pt x="2822575" y="840655"/>
                        <a:pt x="2905125" y="719211"/>
                      </a:cubicBezTo>
                    </a:path>
                  </a:pathLst>
                </a:custGeom>
                <a:noFill/>
                <a:ln w="571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</p:grpSp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4968A72D-9086-412E-8128-FD9B3C5536BD}"/>
                  </a:ext>
                </a:extLst>
              </p:cNvPr>
              <p:cNvGrpSpPr/>
              <p:nvPr/>
            </p:nvGrpSpPr>
            <p:grpSpPr>
              <a:xfrm rot="10800000">
                <a:off x="1094565" y="2743422"/>
                <a:ext cx="8672609" cy="1385673"/>
                <a:chOff x="5717365" y="4875155"/>
                <a:chExt cx="8672609" cy="1385673"/>
              </a:xfrm>
            </p:grpSpPr>
            <p:sp>
              <p:nvSpPr>
                <p:cNvPr id="46" name="Freeform: Shape 45">
                  <a:extLst>
                    <a:ext uri="{FF2B5EF4-FFF2-40B4-BE49-F238E27FC236}">
                      <a16:creationId xmlns:a16="http://schemas.microsoft.com/office/drawing/2014/main" id="{51955120-2F01-43A6-922C-4E82AFF9F076}"/>
                    </a:ext>
                  </a:extLst>
                </p:cNvPr>
                <p:cNvSpPr/>
                <p:nvPr/>
              </p:nvSpPr>
              <p:spPr>
                <a:xfrm>
                  <a:off x="8608238" y="4875157"/>
                  <a:ext cx="2879781" cy="1385671"/>
                </a:xfrm>
                <a:custGeom>
                  <a:avLst/>
                  <a:gdLst>
                    <a:gd name="connsiteX0" fmla="*/ 0 w 4210050"/>
                    <a:gd name="connsiteY0" fmla="*/ 722366 h 1447619"/>
                    <a:gd name="connsiteX1" fmla="*/ 238125 w 4210050"/>
                    <a:gd name="connsiteY1" fmla="*/ 365178 h 1447619"/>
                    <a:gd name="connsiteX2" fmla="*/ 481012 w 4210050"/>
                    <a:gd name="connsiteY2" fmla="*/ 88953 h 1447619"/>
                    <a:gd name="connsiteX3" fmla="*/ 728662 w 4210050"/>
                    <a:gd name="connsiteY3" fmla="*/ 3228 h 1447619"/>
                    <a:gd name="connsiteX4" fmla="*/ 938212 w 4210050"/>
                    <a:gd name="connsiteY4" fmla="*/ 79428 h 1447619"/>
                    <a:gd name="connsiteX5" fmla="*/ 1190625 w 4210050"/>
                    <a:gd name="connsiteY5" fmla="*/ 322316 h 1447619"/>
                    <a:gd name="connsiteX6" fmla="*/ 1457325 w 4210050"/>
                    <a:gd name="connsiteY6" fmla="*/ 731891 h 1447619"/>
                    <a:gd name="connsiteX7" fmla="*/ 1685925 w 4210050"/>
                    <a:gd name="connsiteY7" fmla="*/ 1098603 h 1447619"/>
                    <a:gd name="connsiteX8" fmla="*/ 1900237 w 4210050"/>
                    <a:gd name="connsiteY8" fmla="*/ 1336728 h 1447619"/>
                    <a:gd name="connsiteX9" fmla="*/ 2143125 w 4210050"/>
                    <a:gd name="connsiteY9" fmla="*/ 1446266 h 1447619"/>
                    <a:gd name="connsiteX10" fmla="*/ 2376487 w 4210050"/>
                    <a:gd name="connsiteY10" fmla="*/ 1384353 h 1447619"/>
                    <a:gd name="connsiteX11" fmla="*/ 2586037 w 4210050"/>
                    <a:gd name="connsiteY11" fmla="*/ 1193853 h 1447619"/>
                    <a:gd name="connsiteX12" fmla="*/ 2905125 w 4210050"/>
                    <a:gd name="connsiteY12" fmla="*/ 722366 h 1447619"/>
                    <a:gd name="connsiteX13" fmla="*/ 3114675 w 4210050"/>
                    <a:gd name="connsiteY13" fmla="*/ 393753 h 1447619"/>
                    <a:gd name="connsiteX14" fmla="*/ 3333750 w 4210050"/>
                    <a:gd name="connsiteY14" fmla="*/ 136578 h 1447619"/>
                    <a:gd name="connsiteX15" fmla="*/ 3567112 w 4210050"/>
                    <a:gd name="connsiteY15" fmla="*/ 12753 h 1447619"/>
                    <a:gd name="connsiteX16" fmla="*/ 3733800 w 4210050"/>
                    <a:gd name="connsiteY16" fmla="*/ 22278 h 1447619"/>
                    <a:gd name="connsiteX17" fmla="*/ 3962400 w 4210050"/>
                    <a:gd name="connsiteY17" fmla="*/ 174678 h 1447619"/>
                    <a:gd name="connsiteX18" fmla="*/ 4210050 w 4210050"/>
                    <a:gd name="connsiteY18" fmla="*/ 498528 h 1447619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567112 w 4210050"/>
                    <a:gd name="connsiteY15" fmla="*/ 9598 h 1444464"/>
                    <a:gd name="connsiteX16" fmla="*/ 3962400 w 4210050"/>
                    <a:gd name="connsiteY16" fmla="*/ 171523 h 1444464"/>
                    <a:gd name="connsiteX17" fmla="*/ 4210050 w 4210050"/>
                    <a:gd name="connsiteY17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962400 w 4210050"/>
                    <a:gd name="connsiteY15" fmla="*/ 171523 h 1444464"/>
                    <a:gd name="connsiteX16" fmla="*/ 4210050 w 4210050"/>
                    <a:gd name="connsiteY16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4210050 w 4210050"/>
                    <a:gd name="connsiteY15" fmla="*/ 49537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114675"/>
                    <a:gd name="connsiteY0" fmla="*/ 719211 h 1444464"/>
                    <a:gd name="connsiteX1" fmla="*/ 238125 w 3114675"/>
                    <a:gd name="connsiteY1" fmla="*/ 362023 h 1444464"/>
                    <a:gd name="connsiteX2" fmla="*/ 481012 w 3114675"/>
                    <a:gd name="connsiteY2" fmla="*/ 85798 h 1444464"/>
                    <a:gd name="connsiteX3" fmla="*/ 728662 w 3114675"/>
                    <a:gd name="connsiteY3" fmla="*/ 73 h 1444464"/>
                    <a:gd name="connsiteX4" fmla="*/ 938212 w 3114675"/>
                    <a:gd name="connsiteY4" fmla="*/ 76273 h 1444464"/>
                    <a:gd name="connsiteX5" fmla="*/ 1190625 w 3114675"/>
                    <a:gd name="connsiteY5" fmla="*/ 319161 h 1444464"/>
                    <a:gd name="connsiteX6" fmla="*/ 1457325 w 3114675"/>
                    <a:gd name="connsiteY6" fmla="*/ 728736 h 1444464"/>
                    <a:gd name="connsiteX7" fmla="*/ 1685925 w 3114675"/>
                    <a:gd name="connsiteY7" fmla="*/ 1095448 h 1444464"/>
                    <a:gd name="connsiteX8" fmla="*/ 1900237 w 3114675"/>
                    <a:gd name="connsiteY8" fmla="*/ 1333573 h 1444464"/>
                    <a:gd name="connsiteX9" fmla="*/ 2143125 w 3114675"/>
                    <a:gd name="connsiteY9" fmla="*/ 1443111 h 1444464"/>
                    <a:gd name="connsiteX10" fmla="*/ 2376487 w 3114675"/>
                    <a:gd name="connsiteY10" fmla="*/ 1381198 h 1444464"/>
                    <a:gd name="connsiteX11" fmla="*/ 2586037 w 3114675"/>
                    <a:gd name="connsiteY11" fmla="*/ 1190698 h 1444464"/>
                    <a:gd name="connsiteX12" fmla="*/ 2905125 w 3114675"/>
                    <a:gd name="connsiteY12" fmla="*/ 719211 h 1444464"/>
                    <a:gd name="connsiteX13" fmla="*/ 3114675 w 3114675"/>
                    <a:gd name="connsiteY13" fmla="*/ 390598 h 1444464"/>
                    <a:gd name="connsiteX0" fmla="*/ 0 w 3081337"/>
                    <a:gd name="connsiteY0" fmla="*/ 719211 h 1444464"/>
                    <a:gd name="connsiteX1" fmla="*/ 238125 w 3081337"/>
                    <a:gd name="connsiteY1" fmla="*/ 362023 h 1444464"/>
                    <a:gd name="connsiteX2" fmla="*/ 481012 w 3081337"/>
                    <a:gd name="connsiteY2" fmla="*/ 85798 h 1444464"/>
                    <a:gd name="connsiteX3" fmla="*/ 728662 w 3081337"/>
                    <a:gd name="connsiteY3" fmla="*/ 73 h 1444464"/>
                    <a:gd name="connsiteX4" fmla="*/ 938212 w 3081337"/>
                    <a:gd name="connsiteY4" fmla="*/ 76273 h 1444464"/>
                    <a:gd name="connsiteX5" fmla="*/ 1190625 w 3081337"/>
                    <a:gd name="connsiteY5" fmla="*/ 319161 h 1444464"/>
                    <a:gd name="connsiteX6" fmla="*/ 1457325 w 3081337"/>
                    <a:gd name="connsiteY6" fmla="*/ 728736 h 1444464"/>
                    <a:gd name="connsiteX7" fmla="*/ 1685925 w 3081337"/>
                    <a:gd name="connsiteY7" fmla="*/ 1095448 h 1444464"/>
                    <a:gd name="connsiteX8" fmla="*/ 1900237 w 3081337"/>
                    <a:gd name="connsiteY8" fmla="*/ 1333573 h 1444464"/>
                    <a:gd name="connsiteX9" fmla="*/ 2143125 w 3081337"/>
                    <a:gd name="connsiteY9" fmla="*/ 1443111 h 1444464"/>
                    <a:gd name="connsiteX10" fmla="*/ 2376487 w 3081337"/>
                    <a:gd name="connsiteY10" fmla="*/ 1381198 h 1444464"/>
                    <a:gd name="connsiteX11" fmla="*/ 2586037 w 3081337"/>
                    <a:gd name="connsiteY11" fmla="*/ 1190698 h 1444464"/>
                    <a:gd name="connsiteX12" fmla="*/ 2905125 w 3081337"/>
                    <a:gd name="connsiteY12" fmla="*/ 719211 h 1444464"/>
                    <a:gd name="connsiteX13" fmla="*/ 3081337 w 3081337"/>
                    <a:gd name="connsiteY13" fmla="*/ 462036 h 1444464"/>
                    <a:gd name="connsiteX0" fmla="*/ 0 w 2905125"/>
                    <a:gd name="connsiteY0" fmla="*/ 719211 h 1444464"/>
                    <a:gd name="connsiteX1" fmla="*/ 238125 w 2905125"/>
                    <a:gd name="connsiteY1" fmla="*/ 362023 h 1444464"/>
                    <a:gd name="connsiteX2" fmla="*/ 481012 w 2905125"/>
                    <a:gd name="connsiteY2" fmla="*/ 85798 h 1444464"/>
                    <a:gd name="connsiteX3" fmla="*/ 728662 w 2905125"/>
                    <a:gd name="connsiteY3" fmla="*/ 73 h 1444464"/>
                    <a:gd name="connsiteX4" fmla="*/ 938212 w 2905125"/>
                    <a:gd name="connsiteY4" fmla="*/ 76273 h 1444464"/>
                    <a:gd name="connsiteX5" fmla="*/ 1190625 w 2905125"/>
                    <a:gd name="connsiteY5" fmla="*/ 319161 h 1444464"/>
                    <a:gd name="connsiteX6" fmla="*/ 1457325 w 2905125"/>
                    <a:gd name="connsiteY6" fmla="*/ 728736 h 1444464"/>
                    <a:gd name="connsiteX7" fmla="*/ 1685925 w 2905125"/>
                    <a:gd name="connsiteY7" fmla="*/ 1095448 h 1444464"/>
                    <a:gd name="connsiteX8" fmla="*/ 1900237 w 2905125"/>
                    <a:gd name="connsiteY8" fmla="*/ 1333573 h 1444464"/>
                    <a:gd name="connsiteX9" fmla="*/ 2143125 w 2905125"/>
                    <a:gd name="connsiteY9" fmla="*/ 1443111 h 1444464"/>
                    <a:gd name="connsiteX10" fmla="*/ 2376487 w 2905125"/>
                    <a:gd name="connsiteY10" fmla="*/ 1381198 h 1444464"/>
                    <a:gd name="connsiteX11" fmla="*/ 2586037 w 2905125"/>
                    <a:gd name="connsiteY11" fmla="*/ 1190698 h 1444464"/>
                    <a:gd name="connsiteX12" fmla="*/ 2905125 w 2905125"/>
                    <a:gd name="connsiteY12" fmla="*/ 719211 h 14444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905125" h="1444464">
                      <a:moveTo>
                        <a:pt x="0" y="719211"/>
                      </a:moveTo>
                      <a:cubicBezTo>
                        <a:pt x="78978" y="593401"/>
                        <a:pt x="157956" y="467592"/>
                        <a:pt x="238125" y="362023"/>
                      </a:cubicBezTo>
                      <a:cubicBezTo>
                        <a:pt x="318294" y="256454"/>
                        <a:pt x="399256" y="146123"/>
                        <a:pt x="481012" y="85798"/>
                      </a:cubicBezTo>
                      <a:cubicBezTo>
                        <a:pt x="562768" y="25473"/>
                        <a:pt x="652462" y="1660"/>
                        <a:pt x="728662" y="73"/>
                      </a:cubicBezTo>
                      <a:cubicBezTo>
                        <a:pt x="804862" y="-1514"/>
                        <a:pt x="861218" y="23092"/>
                        <a:pt x="938212" y="76273"/>
                      </a:cubicBezTo>
                      <a:cubicBezTo>
                        <a:pt x="1015206" y="129454"/>
                        <a:pt x="1104106" y="210417"/>
                        <a:pt x="1190625" y="319161"/>
                      </a:cubicBezTo>
                      <a:cubicBezTo>
                        <a:pt x="1277144" y="427905"/>
                        <a:pt x="1374775" y="599355"/>
                        <a:pt x="1457325" y="728736"/>
                      </a:cubicBezTo>
                      <a:cubicBezTo>
                        <a:pt x="1539875" y="858117"/>
                        <a:pt x="1612106" y="994642"/>
                        <a:pt x="1685925" y="1095448"/>
                      </a:cubicBezTo>
                      <a:cubicBezTo>
                        <a:pt x="1759744" y="1196254"/>
                        <a:pt x="1824037" y="1275629"/>
                        <a:pt x="1900237" y="1333573"/>
                      </a:cubicBezTo>
                      <a:cubicBezTo>
                        <a:pt x="1976437" y="1391517"/>
                        <a:pt x="2063750" y="1435174"/>
                        <a:pt x="2143125" y="1443111"/>
                      </a:cubicBezTo>
                      <a:cubicBezTo>
                        <a:pt x="2222500" y="1451048"/>
                        <a:pt x="2302668" y="1423267"/>
                        <a:pt x="2376487" y="1381198"/>
                      </a:cubicBezTo>
                      <a:cubicBezTo>
                        <a:pt x="2450306" y="1339129"/>
                        <a:pt x="2497931" y="1301029"/>
                        <a:pt x="2586037" y="1190698"/>
                      </a:cubicBezTo>
                      <a:cubicBezTo>
                        <a:pt x="2674143" y="1080367"/>
                        <a:pt x="2822575" y="840655"/>
                        <a:pt x="2905125" y="719211"/>
                      </a:cubicBezTo>
                    </a:path>
                  </a:pathLst>
                </a:custGeom>
                <a:noFill/>
                <a:ln w="571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47" name="Freeform: Shape 46">
                  <a:extLst>
                    <a:ext uri="{FF2B5EF4-FFF2-40B4-BE49-F238E27FC236}">
                      <a16:creationId xmlns:a16="http://schemas.microsoft.com/office/drawing/2014/main" id="{ADE4F0C5-E2AC-4BB3-A57A-15269D6F11DF}"/>
                    </a:ext>
                  </a:extLst>
                </p:cNvPr>
                <p:cNvSpPr/>
                <p:nvPr/>
              </p:nvSpPr>
              <p:spPr>
                <a:xfrm>
                  <a:off x="11499105" y="4875155"/>
                  <a:ext cx="2890869" cy="1385671"/>
                </a:xfrm>
                <a:custGeom>
                  <a:avLst/>
                  <a:gdLst>
                    <a:gd name="connsiteX0" fmla="*/ 0 w 4210050"/>
                    <a:gd name="connsiteY0" fmla="*/ 722366 h 1447619"/>
                    <a:gd name="connsiteX1" fmla="*/ 238125 w 4210050"/>
                    <a:gd name="connsiteY1" fmla="*/ 365178 h 1447619"/>
                    <a:gd name="connsiteX2" fmla="*/ 481012 w 4210050"/>
                    <a:gd name="connsiteY2" fmla="*/ 88953 h 1447619"/>
                    <a:gd name="connsiteX3" fmla="*/ 728662 w 4210050"/>
                    <a:gd name="connsiteY3" fmla="*/ 3228 h 1447619"/>
                    <a:gd name="connsiteX4" fmla="*/ 938212 w 4210050"/>
                    <a:gd name="connsiteY4" fmla="*/ 79428 h 1447619"/>
                    <a:gd name="connsiteX5" fmla="*/ 1190625 w 4210050"/>
                    <a:gd name="connsiteY5" fmla="*/ 322316 h 1447619"/>
                    <a:gd name="connsiteX6" fmla="*/ 1457325 w 4210050"/>
                    <a:gd name="connsiteY6" fmla="*/ 731891 h 1447619"/>
                    <a:gd name="connsiteX7" fmla="*/ 1685925 w 4210050"/>
                    <a:gd name="connsiteY7" fmla="*/ 1098603 h 1447619"/>
                    <a:gd name="connsiteX8" fmla="*/ 1900237 w 4210050"/>
                    <a:gd name="connsiteY8" fmla="*/ 1336728 h 1447619"/>
                    <a:gd name="connsiteX9" fmla="*/ 2143125 w 4210050"/>
                    <a:gd name="connsiteY9" fmla="*/ 1446266 h 1447619"/>
                    <a:gd name="connsiteX10" fmla="*/ 2376487 w 4210050"/>
                    <a:gd name="connsiteY10" fmla="*/ 1384353 h 1447619"/>
                    <a:gd name="connsiteX11" fmla="*/ 2586037 w 4210050"/>
                    <a:gd name="connsiteY11" fmla="*/ 1193853 h 1447619"/>
                    <a:gd name="connsiteX12" fmla="*/ 2905125 w 4210050"/>
                    <a:gd name="connsiteY12" fmla="*/ 722366 h 1447619"/>
                    <a:gd name="connsiteX13" fmla="*/ 3114675 w 4210050"/>
                    <a:gd name="connsiteY13" fmla="*/ 393753 h 1447619"/>
                    <a:gd name="connsiteX14" fmla="*/ 3333750 w 4210050"/>
                    <a:gd name="connsiteY14" fmla="*/ 136578 h 1447619"/>
                    <a:gd name="connsiteX15" fmla="*/ 3567112 w 4210050"/>
                    <a:gd name="connsiteY15" fmla="*/ 12753 h 1447619"/>
                    <a:gd name="connsiteX16" fmla="*/ 3733800 w 4210050"/>
                    <a:gd name="connsiteY16" fmla="*/ 22278 h 1447619"/>
                    <a:gd name="connsiteX17" fmla="*/ 3962400 w 4210050"/>
                    <a:gd name="connsiteY17" fmla="*/ 174678 h 1447619"/>
                    <a:gd name="connsiteX18" fmla="*/ 4210050 w 4210050"/>
                    <a:gd name="connsiteY18" fmla="*/ 498528 h 1447619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567112 w 4210050"/>
                    <a:gd name="connsiteY15" fmla="*/ 9598 h 1444464"/>
                    <a:gd name="connsiteX16" fmla="*/ 3962400 w 4210050"/>
                    <a:gd name="connsiteY16" fmla="*/ 171523 h 1444464"/>
                    <a:gd name="connsiteX17" fmla="*/ 4210050 w 4210050"/>
                    <a:gd name="connsiteY17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962400 w 4210050"/>
                    <a:gd name="connsiteY15" fmla="*/ 171523 h 1444464"/>
                    <a:gd name="connsiteX16" fmla="*/ 4210050 w 4210050"/>
                    <a:gd name="connsiteY16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4210050 w 4210050"/>
                    <a:gd name="connsiteY15" fmla="*/ 49537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114675"/>
                    <a:gd name="connsiteY0" fmla="*/ 719211 h 1444464"/>
                    <a:gd name="connsiteX1" fmla="*/ 238125 w 3114675"/>
                    <a:gd name="connsiteY1" fmla="*/ 362023 h 1444464"/>
                    <a:gd name="connsiteX2" fmla="*/ 481012 w 3114675"/>
                    <a:gd name="connsiteY2" fmla="*/ 85798 h 1444464"/>
                    <a:gd name="connsiteX3" fmla="*/ 728662 w 3114675"/>
                    <a:gd name="connsiteY3" fmla="*/ 73 h 1444464"/>
                    <a:gd name="connsiteX4" fmla="*/ 938212 w 3114675"/>
                    <a:gd name="connsiteY4" fmla="*/ 76273 h 1444464"/>
                    <a:gd name="connsiteX5" fmla="*/ 1190625 w 3114675"/>
                    <a:gd name="connsiteY5" fmla="*/ 319161 h 1444464"/>
                    <a:gd name="connsiteX6" fmla="*/ 1457325 w 3114675"/>
                    <a:gd name="connsiteY6" fmla="*/ 728736 h 1444464"/>
                    <a:gd name="connsiteX7" fmla="*/ 1685925 w 3114675"/>
                    <a:gd name="connsiteY7" fmla="*/ 1095448 h 1444464"/>
                    <a:gd name="connsiteX8" fmla="*/ 1900237 w 3114675"/>
                    <a:gd name="connsiteY8" fmla="*/ 1333573 h 1444464"/>
                    <a:gd name="connsiteX9" fmla="*/ 2143125 w 3114675"/>
                    <a:gd name="connsiteY9" fmla="*/ 1443111 h 1444464"/>
                    <a:gd name="connsiteX10" fmla="*/ 2376487 w 3114675"/>
                    <a:gd name="connsiteY10" fmla="*/ 1381198 h 1444464"/>
                    <a:gd name="connsiteX11" fmla="*/ 2586037 w 3114675"/>
                    <a:gd name="connsiteY11" fmla="*/ 1190698 h 1444464"/>
                    <a:gd name="connsiteX12" fmla="*/ 2905125 w 3114675"/>
                    <a:gd name="connsiteY12" fmla="*/ 719211 h 1444464"/>
                    <a:gd name="connsiteX13" fmla="*/ 3114675 w 3114675"/>
                    <a:gd name="connsiteY13" fmla="*/ 390598 h 1444464"/>
                    <a:gd name="connsiteX0" fmla="*/ 0 w 3081337"/>
                    <a:gd name="connsiteY0" fmla="*/ 719211 h 1444464"/>
                    <a:gd name="connsiteX1" fmla="*/ 238125 w 3081337"/>
                    <a:gd name="connsiteY1" fmla="*/ 362023 h 1444464"/>
                    <a:gd name="connsiteX2" fmla="*/ 481012 w 3081337"/>
                    <a:gd name="connsiteY2" fmla="*/ 85798 h 1444464"/>
                    <a:gd name="connsiteX3" fmla="*/ 728662 w 3081337"/>
                    <a:gd name="connsiteY3" fmla="*/ 73 h 1444464"/>
                    <a:gd name="connsiteX4" fmla="*/ 938212 w 3081337"/>
                    <a:gd name="connsiteY4" fmla="*/ 76273 h 1444464"/>
                    <a:gd name="connsiteX5" fmla="*/ 1190625 w 3081337"/>
                    <a:gd name="connsiteY5" fmla="*/ 319161 h 1444464"/>
                    <a:gd name="connsiteX6" fmla="*/ 1457325 w 3081337"/>
                    <a:gd name="connsiteY6" fmla="*/ 728736 h 1444464"/>
                    <a:gd name="connsiteX7" fmla="*/ 1685925 w 3081337"/>
                    <a:gd name="connsiteY7" fmla="*/ 1095448 h 1444464"/>
                    <a:gd name="connsiteX8" fmla="*/ 1900237 w 3081337"/>
                    <a:gd name="connsiteY8" fmla="*/ 1333573 h 1444464"/>
                    <a:gd name="connsiteX9" fmla="*/ 2143125 w 3081337"/>
                    <a:gd name="connsiteY9" fmla="*/ 1443111 h 1444464"/>
                    <a:gd name="connsiteX10" fmla="*/ 2376487 w 3081337"/>
                    <a:gd name="connsiteY10" fmla="*/ 1381198 h 1444464"/>
                    <a:gd name="connsiteX11" fmla="*/ 2586037 w 3081337"/>
                    <a:gd name="connsiteY11" fmla="*/ 1190698 h 1444464"/>
                    <a:gd name="connsiteX12" fmla="*/ 2905125 w 3081337"/>
                    <a:gd name="connsiteY12" fmla="*/ 719211 h 1444464"/>
                    <a:gd name="connsiteX13" fmla="*/ 3081337 w 3081337"/>
                    <a:gd name="connsiteY13" fmla="*/ 462036 h 1444464"/>
                    <a:gd name="connsiteX0" fmla="*/ 0 w 2905125"/>
                    <a:gd name="connsiteY0" fmla="*/ 719211 h 1444464"/>
                    <a:gd name="connsiteX1" fmla="*/ 238125 w 2905125"/>
                    <a:gd name="connsiteY1" fmla="*/ 362023 h 1444464"/>
                    <a:gd name="connsiteX2" fmla="*/ 481012 w 2905125"/>
                    <a:gd name="connsiteY2" fmla="*/ 85798 h 1444464"/>
                    <a:gd name="connsiteX3" fmla="*/ 728662 w 2905125"/>
                    <a:gd name="connsiteY3" fmla="*/ 73 h 1444464"/>
                    <a:gd name="connsiteX4" fmla="*/ 938212 w 2905125"/>
                    <a:gd name="connsiteY4" fmla="*/ 76273 h 1444464"/>
                    <a:gd name="connsiteX5" fmla="*/ 1190625 w 2905125"/>
                    <a:gd name="connsiteY5" fmla="*/ 319161 h 1444464"/>
                    <a:gd name="connsiteX6" fmla="*/ 1457325 w 2905125"/>
                    <a:gd name="connsiteY6" fmla="*/ 728736 h 1444464"/>
                    <a:gd name="connsiteX7" fmla="*/ 1685925 w 2905125"/>
                    <a:gd name="connsiteY7" fmla="*/ 1095448 h 1444464"/>
                    <a:gd name="connsiteX8" fmla="*/ 1900237 w 2905125"/>
                    <a:gd name="connsiteY8" fmla="*/ 1333573 h 1444464"/>
                    <a:gd name="connsiteX9" fmla="*/ 2143125 w 2905125"/>
                    <a:gd name="connsiteY9" fmla="*/ 1443111 h 1444464"/>
                    <a:gd name="connsiteX10" fmla="*/ 2376487 w 2905125"/>
                    <a:gd name="connsiteY10" fmla="*/ 1381198 h 1444464"/>
                    <a:gd name="connsiteX11" fmla="*/ 2586037 w 2905125"/>
                    <a:gd name="connsiteY11" fmla="*/ 1190698 h 1444464"/>
                    <a:gd name="connsiteX12" fmla="*/ 2905125 w 2905125"/>
                    <a:gd name="connsiteY12" fmla="*/ 719211 h 14444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905125" h="1444464">
                      <a:moveTo>
                        <a:pt x="0" y="719211"/>
                      </a:moveTo>
                      <a:cubicBezTo>
                        <a:pt x="78978" y="593401"/>
                        <a:pt x="157956" y="467592"/>
                        <a:pt x="238125" y="362023"/>
                      </a:cubicBezTo>
                      <a:cubicBezTo>
                        <a:pt x="318294" y="256454"/>
                        <a:pt x="399256" y="146123"/>
                        <a:pt x="481012" y="85798"/>
                      </a:cubicBezTo>
                      <a:cubicBezTo>
                        <a:pt x="562768" y="25473"/>
                        <a:pt x="652462" y="1660"/>
                        <a:pt x="728662" y="73"/>
                      </a:cubicBezTo>
                      <a:cubicBezTo>
                        <a:pt x="804862" y="-1514"/>
                        <a:pt x="861218" y="23092"/>
                        <a:pt x="938212" y="76273"/>
                      </a:cubicBezTo>
                      <a:cubicBezTo>
                        <a:pt x="1015206" y="129454"/>
                        <a:pt x="1104106" y="210417"/>
                        <a:pt x="1190625" y="319161"/>
                      </a:cubicBezTo>
                      <a:cubicBezTo>
                        <a:pt x="1277144" y="427905"/>
                        <a:pt x="1374775" y="599355"/>
                        <a:pt x="1457325" y="728736"/>
                      </a:cubicBezTo>
                      <a:cubicBezTo>
                        <a:pt x="1539875" y="858117"/>
                        <a:pt x="1612106" y="994642"/>
                        <a:pt x="1685925" y="1095448"/>
                      </a:cubicBezTo>
                      <a:cubicBezTo>
                        <a:pt x="1759744" y="1196254"/>
                        <a:pt x="1824037" y="1275629"/>
                        <a:pt x="1900237" y="1333573"/>
                      </a:cubicBezTo>
                      <a:cubicBezTo>
                        <a:pt x="1976437" y="1391517"/>
                        <a:pt x="2063750" y="1435174"/>
                        <a:pt x="2143125" y="1443111"/>
                      </a:cubicBezTo>
                      <a:cubicBezTo>
                        <a:pt x="2222500" y="1451048"/>
                        <a:pt x="2302668" y="1423267"/>
                        <a:pt x="2376487" y="1381198"/>
                      </a:cubicBezTo>
                      <a:cubicBezTo>
                        <a:pt x="2450306" y="1339129"/>
                        <a:pt x="2497931" y="1301029"/>
                        <a:pt x="2586037" y="1190698"/>
                      </a:cubicBezTo>
                      <a:cubicBezTo>
                        <a:pt x="2674143" y="1080367"/>
                        <a:pt x="2822575" y="840655"/>
                        <a:pt x="2905125" y="719211"/>
                      </a:cubicBezTo>
                    </a:path>
                  </a:pathLst>
                </a:custGeom>
                <a:noFill/>
                <a:ln w="571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48" name="Freeform: Shape 47">
                  <a:extLst>
                    <a:ext uri="{FF2B5EF4-FFF2-40B4-BE49-F238E27FC236}">
                      <a16:creationId xmlns:a16="http://schemas.microsoft.com/office/drawing/2014/main" id="{5D58ABEA-C3A3-4456-B099-C7AB5EF2A0FC}"/>
                    </a:ext>
                  </a:extLst>
                </p:cNvPr>
                <p:cNvSpPr/>
                <p:nvPr/>
              </p:nvSpPr>
              <p:spPr>
                <a:xfrm>
                  <a:off x="5717365" y="4875155"/>
                  <a:ext cx="2890869" cy="1385671"/>
                </a:xfrm>
                <a:custGeom>
                  <a:avLst/>
                  <a:gdLst>
                    <a:gd name="connsiteX0" fmla="*/ 0 w 4210050"/>
                    <a:gd name="connsiteY0" fmla="*/ 722366 h 1447619"/>
                    <a:gd name="connsiteX1" fmla="*/ 238125 w 4210050"/>
                    <a:gd name="connsiteY1" fmla="*/ 365178 h 1447619"/>
                    <a:gd name="connsiteX2" fmla="*/ 481012 w 4210050"/>
                    <a:gd name="connsiteY2" fmla="*/ 88953 h 1447619"/>
                    <a:gd name="connsiteX3" fmla="*/ 728662 w 4210050"/>
                    <a:gd name="connsiteY3" fmla="*/ 3228 h 1447619"/>
                    <a:gd name="connsiteX4" fmla="*/ 938212 w 4210050"/>
                    <a:gd name="connsiteY4" fmla="*/ 79428 h 1447619"/>
                    <a:gd name="connsiteX5" fmla="*/ 1190625 w 4210050"/>
                    <a:gd name="connsiteY5" fmla="*/ 322316 h 1447619"/>
                    <a:gd name="connsiteX6" fmla="*/ 1457325 w 4210050"/>
                    <a:gd name="connsiteY6" fmla="*/ 731891 h 1447619"/>
                    <a:gd name="connsiteX7" fmla="*/ 1685925 w 4210050"/>
                    <a:gd name="connsiteY7" fmla="*/ 1098603 h 1447619"/>
                    <a:gd name="connsiteX8" fmla="*/ 1900237 w 4210050"/>
                    <a:gd name="connsiteY8" fmla="*/ 1336728 h 1447619"/>
                    <a:gd name="connsiteX9" fmla="*/ 2143125 w 4210050"/>
                    <a:gd name="connsiteY9" fmla="*/ 1446266 h 1447619"/>
                    <a:gd name="connsiteX10" fmla="*/ 2376487 w 4210050"/>
                    <a:gd name="connsiteY10" fmla="*/ 1384353 h 1447619"/>
                    <a:gd name="connsiteX11" fmla="*/ 2586037 w 4210050"/>
                    <a:gd name="connsiteY11" fmla="*/ 1193853 h 1447619"/>
                    <a:gd name="connsiteX12" fmla="*/ 2905125 w 4210050"/>
                    <a:gd name="connsiteY12" fmla="*/ 722366 h 1447619"/>
                    <a:gd name="connsiteX13" fmla="*/ 3114675 w 4210050"/>
                    <a:gd name="connsiteY13" fmla="*/ 393753 h 1447619"/>
                    <a:gd name="connsiteX14" fmla="*/ 3333750 w 4210050"/>
                    <a:gd name="connsiteY14" fmla="*/ 136578 h 1447619"/>
                    <a:gd name="connsiteX15" fmla="*/ 3567112 w 4210050"/>
                    <a:gd name="connsiteY15" fmla="*/ 12753 h 1447619"/>
                    <a:gd name="connsiteX16" fmla="*/ 3733800 w 4210050"/>
                    <a:gd name="connsiteY16" fmla="*/ 22278 h 1447619"/>
                    <a:gd name="connsiteX17" fmla="*/ 3962400 w 4210050"/>
                    <a:gd name="connsiteY17" fmla="*/ 174678 h 1447619"/>
                    <a:gd name="connsiteX18" fmla="*/ 4210050 w 4210050"/>
                    <a:gd name="connsiteY18" fmla="*/ 498528 h 1447619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567112 w 4210050"/>
                    <a:gd name="connsiteY15" fmla="*/ 9598 h 1444464"/>
                    <a:gd name="connsiteX16" fmla="*/ 3962400 w 4210050"/>
                    <a:gd name="connsiteY16" fmla="*/ 171523 h 1444464"/>
                    <a:gd name="connsiteX17" fmla="*/ 4210050 w 4210050"/>
                    <a:gd name="connsiteY17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962400 w 4210050"/>
                    <a:gd name="connsiteY15" fmla="*/ 171523 h 1444464"/>
                    <a:gd name="connsiteX16" fmla="*/ 4210050 w 4210050"/>
                    <a:gd name="connsiteY16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4210050 w 4210050"/>
                    <a:gd name="connsiteY15" fmla="*/ 49537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114675"/>
                    <a:gd name="connsiteY0" fmla="*/ 719211 h 1444464"/>
                    <a:gd name="connsiteX1" fmla="*/ 238125 w 3114675"/>
                    <a:gd name="connsiteY1" fmla="*/ 362023 h 1444464"/>
                    <a:gd name="connsiteX2" fmla="*/ 481012 w 3114675"/>
                    <a:gd name="connsiteY2" fmla="*/ 85798 h 1444464"/>
                    <a:gd name="connsiteX3" fmla="*/ 728662 w 3114675"/>
                    <a:gd name="connsiteY3" fmla="*/ 73 h 1444464"/>
                    <a:gd name="connsiteX4" fmla="*/ 938212 w 3114675"/>
                    <a:gd name="connsiteY4" fmla="*/ 76273 h 1444464"/>
                    <a:gd name="connsiteX5" fmla="*/ 1190625 w 3114675"/>
                    <a:gd name="connsiteY5" fmla="*/ 319161 h 1444464"/>
                    <a:gd name="connsiteX6" fmla="*/ 1457325 w 3114675"/>
                    <a:gd name="connsiteY6" fmla="*/ 728736 h 1444464"/>
                    <a:gd name="connsiteX7" fmla="*/ 1685925 w 3114675"/>
                    <a:gd name="connsiteY7" fmla="*/ 1095448 h 1444464"/>
                    <a:gd name="connsiteX8" fmla="*/ 1900237 w 3114675"/>
                    <a:gd name="connsiteY8" fmla="*/ 1333573 h 1444464"/>
                    <a:gd name="connsiteX9" fmla="*/ 2143125 w 3114675"/>
                    <a:gd name="connsiteY9" fmla="*/ 1443111 h 1444464"/>
                    <a:gd name="connsiteX10" fmla="*/ 2376487 w 3114675"/>
                    <a:gd name="connsiteY10" fmla="*/ 1381198 h 1444464"/>
                    <a:gd name="connsiteX11" fmla="*/ 2586037 w 3114675"/>
                    <a:gd name="connsiteY11" fmla="*/ 1190698 h 1444464"/>
                    <a:gd name="connsiteX12" fmla="*/ 2905125 w 3114675"/>
                    <a:gd name="connsiteY12" fmla="*/ 719211 h 1444464"/>
                    <a:gd name="connsiteX13" fmla="*/ 3114675 w 3114675"/>
                    <a:gd name="connsiteY13" fmla="*/ 390598 h 1444464"/>
                    <a:gd name="connsiteX0" fmla="*/ 0 w 3081337"/>
                    <a:gd name="connsiteY0" fmla="*/ 719211 h 1444464"/>
                    <a:gd name="connsiteX1" fmla="*/ 238125 w 3081337"/>
                    <a:gd name="connsiteY1" fmla="*/ 362023 h 1444464"/>
                    <a:gd name="connsiteX2" fmla="*/ 481012 w 3081337"/>
                    <a:gd name="connsiteY2" fmla="*/ 85798 h 1444464"/>
                    <a:gd name="connsiteX3" fmla="*/ 728662 w 3081337"/>
                    <a:gd name="connsiteY3" fmla="*/ 73 h 1444464"/>
                    <a:gd name="connsiteX4" fmla="*/ 938212 w 3081337"/>
                    <a:gd name="connsiteY4" fmla="*/ 76273 h 1444464"/>
                    <a:gd name="connsiteX5" fmla="*/ 1190625 w 3081337"/>
                    <a:gd name="connsiteY5" fmla="*/ 319161 h 1444464"/>
                    <a:gd name="connsiteX6" fmla="*/ 1457325 w 3081337"/>
                    <a:gd name="connsiteY6" fmla="*/ 728736 h 1444464"/>
                    <a:gd name="connsiteX7" fmla="*/ 1685925 w 3081337"/>
                    <a:gd name="connsiteY7" fmla="*/ 1095448 h 1444464"/>
                    <a:gd name="connsiteX8" fmla="*/ 1900237 w 3081337"/>
                    <a:gd name="connsiteY8" fmla="*/ 1333573 h 1444464"/>
                    <a:gd name="connsiteX9" fmla="*/ 2143125 w 3081337"/>
                    <a:gd name="connsiteY9" fmla="*/ 1443111 h 1444464"/>
                    <a:gd name="connsiteX10" fmla="*/ 2376487 w 3081337"/>
                    <a:gd name="connsiteY10" fmla="*/ 1381198 h 1444464"/>
                    <a:gd name="connsiteX11" fmla="*/ 2586037 w 3081337"/>
                    <a:gd name="connsiteY11" fmla="*/ 1190698 h 1444464"/>
                    <a:gd name="connsiteX12" fmla="*/ 2905125 w 3081337"/>
                    <a:gd name="connsiteY12" fmla="*/ 719211 h 1444464"/>
                    <a:gd name="connsiteX13" fmla="*/ 3081337 w 3081337"/>
                    <a:gd name="connsiteY13" fmla="*/ 462036 h 1444464"/>
                    <a:gd name="connsiteX0" fmla="*/ 0 w 2905125"/>
                    <a:gd name="connsiteY0" fmla="*/ 719211 h 1444464"/>
                    <a:gd name="connsiteX1" fmla="*/ 238125 w 2905125"/>
                    <a:gd name="connsiteY1" fmla="*/ 362023 h 1444464"/>
                    <a:gd name="connsiteX2" fmla="*/ 481012 w 2905125"/>
                    <a:gd name="connsiteY2" fmla="*/ 85798 h 1444464"/>
                    <a:gd name="connsiteX3" fmla="*/ 728662 w 2905125"/>
                    <a:gd name="connsiteY3" fmla="*/ 73 h 1444464"/>
                    <a:gd name="connsiteX4" fmla="*/ 938212 w 2905125"/>
                    <a:gd name="connsiteY4" fmla="*/ 76273 h 1444464"/>
                    <a:gd name="connsiteX5" fmla="*/ 1190625 w 2905125"/>
                    <a:gd name="connsiteY5" fmla="*/ 319161 h 1444464"/>
                    <a:gd name="connsiteX6" fmla="*/ 1457325 w 2905125"/>
                    <a:gd name="connsiteY6" fmla="*/ 728736 h 1444464"/>
                    <a:gd name="connsiteX7" fmla="*/ 1685925 w 2905125"/>
                    <a:gd name="connsiteY7" fmla="*/ 1095448 h 1444464"/>
                    <a:gd name="connsiteX8" fmla="*/ 1900237 w 2905125"/>
                    <a:gd name="connsiteY8" fmla="*/ 1333573 h 1444464"/>
                    <a:gd name="connsiteX9" fmla="*/ 2143125 w 2905125"/>
                    <a:gd name="connsiteY9" fmla="*/ 1443111 h 1444464"/>
                    <a:gd name="connsiteX10" fmla="*/ 2376487 w 2905125"/>
                    <a:gd name="connsiteY10" fmla="*/ 1381198 h 1444464"/>
                    <a:gd name="connsiteX11" fmla="*/ 2586037 w 2905125"/>
                    <a:gd name="connsiteY11" fmla="*/ 1190698 h 1444464"/>
                    <a:gd name="connsiteX12" fmla="*/ 2905125 w 2905125"/>
                    <a:gd name="connsiteY12" fmla="*/ 719211 h 14444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905125" h="1444464">
                      <a:moveTo>
                        <a:pt x="0" y="719211"/>
                      </a:moveTo>
                      <a:cubicBezTo>
                        <a:pt x="78978" y="593401"/>
                        <a:pt x="157956" y="467592"/>
                        <a:pt x="238125" y="362023"/>
                      </a:cubicBezTo>
                      <a:cubicBezTo>
                        <a:pt x="318294" y="256454"/>
                        <a:pt x="399256" y="146123"/>
                        <a:pt x="481012" y="85798"/>
                      </a:cubicBezTo>
                      <a:cubicBezTo>
                        <a:pt x="562768" y="25473"/>
                        <a:pt x="652462" y="1660"/>
                        <a:pt x="728662" y="73"/>
                      </a:cubicBezTo>
                      <a:cubicBezTo>
                        <a:pt x="804862" y="-1514"/>
                        <a:pt x="861218" y="23092"/>
                        <a:pt x="938212" y="76273"/>
                      </a:cubicBezTo>
                      <a:cubicBezTo>
                        <a:pt x="1015206" y="129454"/>
                        <a:pt x="1104106" y="210417"/>
                        <a:pt x="1190625" y="319161"/>
                      </a:cubicBezTo>
                      <a:cubicBezTo>
                        <a:pt x="1277144" y="427905"/>
                        <a:pt x="1374775" y="599355"/>
                        <a:pt x="1457325" y="728736"/>
                      </a:cubicBezTo>
                      <a:cubicBezTo>
                        <a:pt x="1539875" y="858117"/>
                        <a:pt x="1612106" y="994642"/>
                        <a:pt x="1685925" y="1095448"/>
                      </a:cubicBezTo>
                      <a:cubicBezTo>
                        <a:pt x="1759744" y="1196254"/>
                        <a:pt x="1824037" y="1275629"/>
                        <a:pt x="1900237" y="1333573"/>
                      </a:cubicBezTo>
                      <a:cubicBezTo>
                        <a:pt x="1976437" y="1391517"/>
                        <a:pt x="2063750" y="1435174"/>
                        <a:pt x="2143125" y="1443111"/>
                      </a:cubicBezTo>
                      <a:cubicBezTo>
                        <a:pt x="2222500" y="1451048"/>
                        <a:pt x="2302668" y="1423267"/>
                        <a:pt x="2376487" y="1381198"/>
                      </a:cubicBezTo>
                      <a:cubicBezTo>
                        <a:pt x="2450306" y="1339129"/>
                        <a:pt x="2497931" y="1301029"/>
                        <a:pt x="2586037" y="1190698"/>
                      </a:cubicBezTo>
                      <a:cubicBezTo>
                        <a:pt x="2674143" y="1080367"/>
                        <a:pt x="2822575" y="840655"/>
                        <a:pt x="2905125" y="719211"/>
                      </a:cubicBezTo>
                    </a:path>
                  </a:pathLst>
                </a:custGeom>
                <a:noFill/>
                <a:ln w="571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</p:grpSp>
        </p:grp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C80B9011-04ED-4704-B333-587440698A03}"/>
              </a:ext>
            </a:extLst>
          </p:cNvPr>
          <p:cNvGrpSpPr/>
          <p:nvPr/>
        </p:nvGrpSpPr>
        <p:grpSpPr>
          <a:xfrm flipH="1">
            <a:off x="1594748" y="2504097"/>
            <a:ext cx="6360634" cy="1705064"/>
            <a:chOff x="1156598" y="2504097"/>
            <a:chExt cx="6360634" cy="1705064"/>
          </a:xfrm>
        </p:grpSpPr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AFDD2E1D-FAC2-49A2-A291-0932D5790FF3}"/>
                </a:ext>
              </a:extLst>
            </p:cNvPr>
            <p:cNvSpPr/>
            <p:nvPr/>
          </p:nvSpPr>
          <p:spPr>
            <a:xfrm>
              <a:off x="1156598" y="2504097"/>
              <a:ext cx="6360634" cy="1705064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solidFill>
                <a:schemeClr val="tx1"/>
              </a:solidFill>
            </a:ln>
            <a:scene3d>
              <a:camera prst="perspectiveRelaxedModerately" fov="0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CA8C0F91-12E5-4ED8-852D-5B4A3C338F43}"/>
                </a:ext>
              </a:extLst>
            </p:cNvPr>
            <p:cNvGrpSpPr/>
            <p:nvPr/>
          </p:nvGrpSpPr>
          <p:grpSpPr>
            <a:xfrm>
              <a:off x="2568041" y="2694210"/>
              <a:ext cx="3700135" cy="1379488"/>
              <a:chOff x="1094565" y="2736164"/>
              <a:chExt cx="8679866" cy="1392931"/>
            </a:xfrm>
            <a:scene3d>
              <a:camera prst="perspectiveRelaxedModerately" fov="0">
                <a:rot lat="0" lon="0" rev="0"/>
              </a:camera>
              <a:lightRig rig="threePt" dir="t"/>
            </a:scene3d>
          </p:grpSpPr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9011B16B-18BF-4FD9-B894-400AD5650485}"/>
                  </a:ext>
                </a:extLst>
              </p:cNvPr>
              <p:cNvGrpSpPr/>
              <p:nvPr/>
            </p:nvGrpSpPr>
            <p:grpSpPr>
              <a:xfrm>
                <a:off x="1101822" y="2736164"/>
                <a:ext cx="8672609" cy="1385672"/>
                <a:chOff x="5717365" y="4875155"/>
                <a:chExt cx="8672609" cy="1385672"/>
              </a:xfrm>
            </p:grpSpPr>
            <p:sp>
              <p:nvSpPr>
                <p:cNvPr id="60" name="Freeform: Shape 59">
                  <a:extLst>
                    <a:ext uri="{FF2B5EF4-FFF2-40B4-BE49-F238E27FC236}">
                      <a16:creationId xmlns:a16="http://schemas.microsoft.com/office/drawing/2014/main" id="{FBDBCFC3-D3CF-42B9-A285-9B6B2A776563}"/>
                    </a:ext>
                  </a:extLst>
                </p:cNvPr>
                <p:cNvSpPr/>
                <p:nvPr/>
              </p:nvSpPr>
              <p:spPr>
                <a:xfrm>
                  <a:off x="8608236" y="4875156"/>
                  <a:ext cx="2890869" cy="1385671"/>
                </a:xfrm>
                <a:custGeom>
                  <a:avLst/>
                  <a:gdLst>
                    <a:gd name="connsiteX0" fmla="*/ 0 w 4210050"/>
                    <a:gd name="connsiteY0" fmla="*/ 722366 h 1447619"/>
                    <a:gd name="connsiteX1" fmla="*/ 238125 w 4210050"/>
                    <a:gd name="connsiteY1" fmla="*/ 365178 h 1447619"/>
                    <a:gd name="connsiteX2" fmla="*/ 481012 w 4210050"/>
                    <a:gd name="connsiteY2" fmla="*/ 88953 h 1447619"/>
                    <a:gd name="connsiteX3" fmla="*/ 728662 w 4210050"/>
                    <a:gd name="connsiteY3" fmla="*/ 3228 h 1447619"/>
                    <a:gd name="connsiteX4" fmla="*/ 938212 w 4210050"/>
                    <a:gd name="connsiteY4" fmla="*/ 79428 h 1447619"/>
                    <a:gd name="connsiteX5" fmla="*/ 1190625 w 4210050"/>
                    <a:gd name="connsiteY5" fmla="*/ 322316 h 1447619"/>
                    <a:gd name="connsiteX6" fmla="*/ 1457325 w 4210050"/>
                    <a:gd name="connsiteY6" fmla="*/ 731891 h 1447619"/>
                    <a:gd name="connsiteX7" fmla="*/ 1685925 w 4210050"/>
                    <a:gd name="connsiteY7" fmla="*/ 1098603 h 1447619"/>
                    <a:gd name="connsiteX8" fmla="*/ 1900237 w 4210050"/>
                    <a:gd name="connsiteY8" fmla="*/ 1336728 h 1447619"/>
                    <a:gd name="connsiteX9" fmla="*/ 2143125 w 4210050"/>
                    <a:gd name="connsiteY9" fmla="*/ 1446266 h 1447619"/>
                    <a:gd name="connsiteX10" fmla="*/ 2376487 w 4210050"/>
                    <a:gd name="connsiteY10" fmla="*/ 1384353 h 1447619"/>
                    <a:gd name="connsiteX11" fmla="*/ 2586037 w 4210050"/>
                    <a:gd name="connsiteY11" fmla="*/ 1193853 h 1447619"/>
                    <a:gd name="connsiteX12" fmla="*/ 2905125 w 4210050"/>
                    <a:gd name="connsiteY12" fmla="*/ 722366 h 1447619"/>
                    <a:gd name="connsiteX13" fmla="*/ 3114675 w 4210050"/>
                    <a:gd name="connsiteY13" fmla="*/ 393753 h 1447619"/>
                    <a:gd name="connsiteX14" fmla="*/ 3333750 w 4210050"/>
                    <a:gd name="connsiteY14" fmla="*/ 136578 h 1447619"/>
                    <a:gd name="connsiteX15" fmla="*/ 3567112 w 4210050"/>
                    <a:gd name="connsiteY15" fmla="*/ 12753 h 1447619"/>
                    <a:gd name="connsiteX16" fmla="*/ 3733800 w 4210050"/>
                    <a:gd name="connsiteY16" fmla="*/ 22278 h 1447619"/>
                    <a:gd name="connsiteX17" fmla="*/ 3962400 w 4210050"/>
                    <a:gd name="connsiteY17" fmla="*/ 174678 h 1447619"/>
                    <a:gd name="connsiteX18" fmla="*/ 4210050 w 4210050"/>
                    <a:gd name="connsiteY18" fmla="*/ 498528 h 1447619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567112 w 4210050"/>
                    <a:gd name="connsiteY15" fmla="*/ 9598 h 1444464"/>
                    <a:gd name="connsiteX16" fmla="*/ 3962400 w 4210050"/>
                    <a:gd name="connsiteY16" fmla="*/ 171523 h 1444464"/>
                    <a:gd name="connsiteX17" fmla="*/ 4210050 w 4210050"/>
                    <a:gd name="connsiteY17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962400 w 4210050"/>
                    <a:gd name="connsiteY15" fmla="*/ 171523 h 1444464"/>
                    <a:gd name="connsiteX16" fmla="*/ 4210050 w 4210050"/>
                    <a:gd name="connsiteY16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4210050 w 4210050"/>
                    <a:gd name="connsiteY15" fmla="*/ 49537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114675"/>
                    <a:gd name="connsiteY0" fmla="*/ 719211 h 1444464"/>
                    <a:gd name="connsiteX1" fmla="*/ 238125 w 3114675"/>
                    <a:gd name="connsiteY1" fmla="*/ 362023 h 1444464"/>
                    <a:gd name="connsiteX2" fmla="*/ 481012 w 3114675"/>
                    <a:gd name="connsiteY2" fmla="*/ 85798 h 1444464"/>
                    <a:gd name="connsiteX3" fmla="*/ 728662 w 3114675"/>
                    <a:gd name="connsiteY3" fmla="*/ 73 h 1444464"/>
                    <a:gd name="connsiteX4" fmla="*/ 938212 w 3114675"/>
                    <a:gd name="connsiteY4" fmla="*/ 76273 h 1444464"/>
                    <a:gd name="connsiteX5" fmla="*/ 1190625 w 3114675"/>
                    <a:gd name="connsiteY5" fmla="*/ 319161 h 1444464"/>
                    <a:gd name="connsiteX6" fmla="*/ 1457325 w 3114675"/>
                    <a:gd name="connsiteY6" fmla="*/ 728736 h 1444464"/>
                    <a:gd name="connsiteX7" fmla="*/ 1685925 w 3114675"/>
                    <a:gd name="connsiteY7" fmla="*/ 1095448 h 1444464"/>
                    <a:gd name="connsiteX8" fmla="*/ 1900237 w 3114675"/>
                    <a:gd name="connsiteY8" fmla="*/ 1333573 h 1444464"/>
                    <a:gd name="connsiteX9" fmla="*/ 2143125 w 3114675"/>
                    <a:gd name="connsiteY9" fmla="*/ 1443111 h 1444464"/>
                    <a:gd name="connsiteX10" fmla="*/ 2376487 w 3114675"/>
                    <a:gd name="connsiteY10" fmla="*/ 1381198 h 1444464"/>
                    <a:gd name="connsiteX11" fmla="*/ 2586037 w 3114675"/>
                    <a:gd name="connsiteY11" fmla="*/ 1190698 h 1444464"/>
                    <a:gd name="connsiteX12" fmla="*/ 2905125 w 3114675"/>
                    <a:gd name="connsiteY12" fmla="*/ 719211 h 1444464"/>
                    <a:gd name="connsiteX13" fmla="*/ 3114675 w 3114675"/>
                    <a:gd name="connsiteY13" fmla="*/ 390598 h 1444464"/>
                    <a:gd name="connsiteX0" fmla="*/ 0 w 3081337"/>
                    <a:gd name="connsiteY0" fmla="*/ 719211 h 1444464"/>
                    <a:gd name="connsiteX1" fmla="*/ 238125 w 3081337"/>
                    <a:gd name="connsiteY1" fmla="*/ 362023 h 1444464"/>
                    <a:gd name="connsiteX2" fmla="*/ 481012 w 3081337"/>
                    <a:gd name="connsiteY2" fmla="*/ 85798 h 1444464"/>
                    <a:gd name="connsiteX3" fmla="*/ 728662 w 3081337"/>
                    <a:gd name="connsiteY3" fmla="*/ 73 h 1444464"/>
                    <a:gd name="connsiteX4" fmla="*/ 938212 w 3081337"/>
                    <a:gd name="connsiteY4" fmla="*/ 76273 h 1444464"/>
                    <a:gd name="connsiteX5" fmla="*/ 1190625 w 3081337"/>
                    <a:gd name="connsiteY5" fmla="*/ 319161 h 1444464"/>
                    <a:gd name="connsiteX6" fmla="*/ 1457325 w 3081337"/>
                    <a:gd name="connsiteY6" fmla="*/ 728736 h 1444464"/>
                    <a:gd name="connsiteX7" fmla="*/ 1685925 w 3081337"/>
                    <a:gd name="connsiteY7" fmla="*/ 1095448 h 1444464"/>
                    <a:gd name="connsiteX8" fmla="*/ 1900237 w 3081337"/>
                    <a:gd name="connsiteY8" fmla="*/ 1333573 h 1444464"/>
                    <a:gd name="connsiteX9" fmla="*/ 2143125 w 3081337"/>
                    <a:gd name="connsiteY9" fmla="*/ 1443111 h 1444464"/>
                    <a:gd name="connsiteX10" fmla="*/ 2376487 w 3081337"/>
                    <a:gd name="connsiteY10" fmla="*/ 1381198 h 1444464"/>
                    <a:gd name="connsiteX11" fmla="*/ 2586037 w 3081337"/>
                    <a:gd name="connsiteY11" fmla="*/ 1190698 h 1444464"/>
                    <a:gd name="connsiteX12" fmla="*/ 2905125 w 3081337"/>
                    <a:gd name="connsiteY12" fmla="*/ 719211 h 1444464"/>
                    <a:gd name="connsiteX13" fmla="*/ 3081337 w 3081337"/>
                    <a:gd name="connsiteY13" fmla="*/ 462036 h 1444464"/>
                    <a:gd name="connsiteX0" fmla="*/ 0 w 2905125"/>
                    <a:gd name="connsiteY0" fmla="*/ 719211 h 1444464"/>
                    <a:gd name="connsiteX1" fmla="*/ 238125 w 2905125"/>
                    <a:gd name="connsiteY1" fmla="*/ 362023 h 1444464"/>
                    <a:gd name="connsiteX2" fmla="*/ 481012 w 2905125"/>
                    <a:gd name="connsiteY2" fmla="*/ 85798 h 1444464"/>
                    <a:gd name="connsiteX3" fmla="*/ 728662 w 2905125"/>
                    <a:gd name="connsiteY3" fmla="*/ 73 h 1444464"/>
                    <a:gd name="connsiteX4" fmla="*/ 938212 w 2905125"/>
                    <a:gd name="connsiteY4" fmla="*/ 76273 h 1444464"/>
                    <a:gd name="connsiteX5" fmla="*/ 1190625 w 2905125"/>
                    <a:gd name="connsiteY5" fmla="*/ 319161 h 1444464"/>
                    <a:gd name="connsiteX6" fmla="*/ 1457325 w 2905125"/>
                    <a:gd name="connsiteY6" fmla="*/ 728736 h 1444464"/>
                    <a:gd name="connsiteX7" fmla="*/ 1685925 w 2905125"/>
                    <a:gd name="connsiteY7" fmla="*/ 1095448 h 1444464"/>
                    <a:gd name="connsiteX8" fmla="*/ 1900237 w 2905125"/>
                    <a:gd name="connsiteY8" fmla="*/ 1333573 h 1444464"/>
                    <a:gd name="connsiteX9" fmla="*/ 2143125 w 2905125"/>
                    <a:gd name="connsiteY9" fmla="*/ 1443111 h 1444464"/>
                    <a:gd name="connsiteX10" fmla="*/ 2376487 w 2905125"/>
                    <a:gd name="connsiteY10" fmla="*/ 1381198 h 1444464"/>
                    <a:gd name="connsiteX11" fmla="*/ 2586037 w 2905125"/>
                    <a:gd name="connsiteY11" fmla="*/ 1190698 h 1444464"/>
                    <a:gd name="connsiteX12" fmla="*/ 2905125 w 2905125"/>
                    <a:gd name="connsiteY12" fmla="*/ 719211 h 14444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905125" h="1444464">
                      <a:moveTo>
                        <a:pt x="0" y="719211"/>
                      </a:moveTo>
                      <a:cubicBezTo>
                        <a:pt x="78978" y="593401"/>
                        <a:pt x="157956" y="467592"/>
                        <a:pt x="238125" y="362023"/>
                      </a:cubicBezTo>
                      <a:cubicBezTo>
                        <a:pt x="318294" y="256454"/>
                        <a:pt x="399256" y="146123"/>
                        <a:pt x="481012" y="85798"/>
                      </a:cubicBezTo>
                      <a:cubicBezTo>
                        <a:pt x="562768" y="25473"/>
                        <a:pt x="652462" y="1660"/>
                        <a:pt x="728662" y="73"/>
                      </a:cubicBezTo>
                      <a:cubicBezTo>
                        <a:pt x="804862" y="-1514"/>
                        <a:pt x="861218" y="23092"/>
                        <a:pt x="938212" y="76273"/>
                      </a:cubicBezTo>
                      <a:cubicBezTo>
                        <a:pt x="1015206" y="129454"/>
                        <a:pt x="1104106" y="210417"/>
                        <a:pt x="1190625" y="319161"/>
                      </a:cubicBezTo>
                      <a:cubicBezTo>
                        <a:pt x="1277144" y="427905"/>
                        <a:pt x="1374775" y="599355"/>
                        <a:pt x="1457325" y="728736"/>
                      </a:cubicBezTo>
                      <a:cubicBezTo>
                        <a:pt x="1539875" y="858117"/>
                        <a:pt x="1612106" y="994642"/>
                        <a:pt x="1685925" y="1095448"/>
                      </a:cubicBezTo>
                      <a:cubicBezTo>
                        <a:pt x="1759744" y="1196254"/>
                        <a:pt x="1824037" y="1275629"/>
                        <a:pt x="1900237" y="1333573"/>
                      </a:cubicBezTo>
                      <a:cubicBezTo>
                        <a:pt x="1976437" y="1391517"/>
                        <a:pt x="2063750" y="1435174"/>
                        <a:pt x="2143125" y="1443111"/>
                      </a:cubicBezTo>
                      <a:cubicBezTo>
                        <a:pt x="2222500" y="1451048"/>
                        <a:pt x="2302668" y="1423267"/>
                        <a:pt x="2376487" y="1381198"/>
                      </a:cubicBezTo>
                      <a:cubicBezTo>
                        <a:pt x="2450306" y="1339129"/>
                        <a:pt x="2497931" y="1301029"/>
                        <a:pt x="2586037" y="1190698"/>
                      </a:cubicBezTo>
                      <a:cubicBezTo>
                        <a:pt x="2674143" y="1080367"/>
                        <a:pt x="2822575" y="840655"/>
                        <a:pt x="2905125" y="719211"/>
                      </a:cubicBezTo>
                    </a:path>
                  </a:pathLst>
                </a:custGeom>
                <a:noFill/>
                <a:ln w="571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61" name="Freeform: Shape 60">
                  <a:extLst>
                    <a:ext uri="{FF2B5EF4-FFF2-40B4-BE49-F238E27FC236}">
                      <a16:creationId xmlns:a16="http://schemas.microsoft.com/office/drawing/2014/main" id="{993088BC-F71F-4F3B-85C4-D2031A2264ED}"/>
                    </a:ext>
                  </a:extLst>
                </p:cNvPr>
                <p:cNvSpPr/>
                <p:nvPr/>
              </p:nvSpPr>
              <p:spPr>
                <a:xfrm>
                  <a:off x="11499105" y="4875155"/>
                  <a:ext cx="2890869" cy="1385671"/>
                </a:xfrm>
                <a:custGeom>
                  <a:avLst/>
                  <a:gdLst>
                    <a:gd name="connsiteX0" fmla="*/ 0 w 4210050"/>
                    <a:gd name="connsiteY0" fmla="*/ 722366 h 1447619"/>
                    <a:gd name="connsiteX1" fmla="*/ 238125 w 4210050"/>
                    <a:gd name="connsiteY1" fmla="*/ 365178 h 1447619"/>
                    <a:gd name="connsiteX2" fmla="*/ 481012 w 4210050"/>
                    <a:gd name="connsiteY2" fmla="*/ 88953 h 1447619"/>
                    <a:gd name="connsiteX3" fmla="*/ 728662 w 4210050"/>
                    <a:gd name="connsiteY3" fmla="*/ 3228 h 1447619"/>
                    <a:gd name="connsiteX4" fmla="*/ 938212 w 4210050"/>
                    <a:gd name="connsiteY4" fmla="*/ 79428 h 1447619"/>
                    <a:gd name="connsiteX5" fmla="*/ 1190625 w 4210050"/>
                    <a:gd name="connsiteY5" fmla="*/ 322316 h 1447619"/>
                    <a:gd name="connsiteX6" fmla="*/ 1457325 w 4210050"/>
                    <a:gd name="connsiteY6" fmla="*/ 731891 h 1447619"/>
                    <a:gd name="connsiteX7" fmla="*/ 1685925 w 4210050"/>
                    <a:gd name="connsiteY7" fmla="*/ 1098603 h 1447619"/>
                    <a:gd name="connsiteX8" fmla="*/ 1900237 w 4210050"/>
                    <a:gd name="connsiteY8" fmla="*/ 1336728 h 1447619"/>
                    <a:gd name="connsiteX9" fmla="*/ 2143125 w 4210050"/>
                    <a:gd name="connsiteY9" fmla="*/ 1446266 h 1447619"/>
                    <a:gd name="connsiteX10" fmla="*/ 2376487 w 4210050"/>
                    <a:gd name="connsiteY10" fmla="*/ 1384353 h 1447619"/>
                    <a:gd name="connsiteX11" fmla="*/ 2586037 w 4210050"/>
                    <a:gd name="connsiteY11" fmla="*/ 1193853 h 1447619"/>
                    <a:gd name="connsiteX12" fmla="*/ 2905125 w 4210050"/>
                    <a:gd name="connsiteY12" fmla="*/ 722366 h 1447619"/>
                    <a:gd name="connsiteX13" fmla="*/ 3114675 w 4210050"/>
                    <a:gd name="connsiteY13" fmla="*/ 393753 h 1447619"/>
                    <a:gd name="connsiteX14" fmla="*/ 3333750 w 4210050"/>
                    <a:gd name="connsiteY14" fmla="*/ 136578 h 1447619"/>
                    <a:gd name="connsiteX15" fmla="*/ 3567112 w 4210050"/>
                    <a:gd name="connsiteY15" fmla="*/ 12753 h 1447619"/>
                    <a:gd name="connsiteX16" fmla="*/ 3733800 w 4210050"/>
                    <a:gd name="connsiteY16" fmla="*/ 22278 h 1447619"/>
                    <a:gd name="connsiteX17" fmla="*/ 3962400 w 4210050"/>
                    <a:gd name="connsiteY17" fmla="*/ 174678 h 1447619"/>
                    <a:gd name="connsiteX18" fmla="*/ 4210050 w 4210050"/>
                    <a:gd name="connsiteY18" fmla="*/ 498528 h 1447619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567112 w 4210050"/>
                    <a:gd name="connsiteY15" fmla="*/ 9598 h 1444464"/>
                    <a:gd name="connsiteX16" fmla="*/ 3962400 w 4210050"/>
                    <a:gd name="connsiteY16" fmla="*/ 171523 h 1444464"/>
                    <a:gd name="connsiteX17" fmla="*/ 4210050 w 4210050"/>
                    <a:gd name="connsiteY17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962400 w 4210050"/>
                    <a:gd name="connsiteY15" fmla="*/ 171523 h 1444464"/>
                    <a:gd name="connsiteX16" fmla="*/ 4210050 w 4210050"/>
                    <a:gd name="connsiteY16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4210050 w 4210050"/>
                    <a:gd name="connsiteY15" fmla="*/ 49537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114675"/>
                    <a:gd name="connsiteY0" fmla="*/ 719211 h 1444464"/>
                    <a:gd name="connsiteX1" fmla="*/ 238125 w 3114675"/>
                    <a:gd name="connsiteY1" fmla="*/ 362023 h 1444464"/>
                    <a:gd name="connsiteX2" fmla="*/ 481012 w 3114675"/>
                    <a:gd name="connsiteY2" fmla="*/ 85798 h 1444464"/>
                    <a:gd name="connsiteX3" fmla="*/ 728662 w 3114675"/>
                    <a:gd name="connsiteY3" fmla="*/ 73 h 1444464"/>
                    <a:gd name="connsiteX4" fmla="*/ 938212 w 3114675"/>
                    <a:gd name="connsiteY4" fmla="*/ 76273 h 1444464"/>
                    <a:gd name="connsiteX5" fmla="*/ 1190625 w 3114675"/>
                    <a:gd name="connsiteY5" fmla="*/ 319161 h 1444464"/>
                    <a:gd name="connsiteX6" fmla="*/ 1457325 w 3114675"/>
                    <a:gd name="connsiteY6" fmla="*/ 728736 h 1444464"/>
                    <a:gd name="connsiteX7" fmla="*/ 1685925 w 3114675"/>
                    <a:gd name="connsiteY7" fmla="*/ 1095448 h 1444464"/>
                    <a:gd name="connsiteX8" fmla="*/ 1900237 w 3114675"/>
                    <a:gd name="connsiteY8" fmla="*/ 1333573 h 1444464"/>
                    <a:gd name="connsiteX9" fmla="*/ 2143125 w 3114675"/>
                    <a:gd name="connsiteY9" fmla="*/ 1443111 h 1444464"/>
                    <a:gd name="connsiteX10" fmla="*/ 2376487 w 3114675"/>
                    <a:gd name="connsiteY10" fmla="*/ 1381198 h 1444464"/>
                    <a:gd name="connsiteX11" fmla="*/ 2586037 w 3114675"/>
                    <a:gd name="connsiteY11" fmla="*/ 1190698 h 1444464"/>
                    <a:gd name="connsiteX12" fmla="*/ 2905125 w 3114675"/>
                    <a:gd name="connsiteY12" fmla="*/ 719211 h 1444464"/>
                    <a:gd name="connsiteX13" fmla="*/ 3114675 w 3114675"/>
                    <a:gd name="connsiteY13" fmla="*/ 390598 h 1444464"/>
                    <a:gd name="connsiteX0" fmla="*/ 0 w 3081337"/>
                    <a:gd name="connsiteY0" fmla="*/ 719211 h 1444464"/>
                    <a:gd name="connsiteX1" fmla="*/ 238125 w 3081337"/>
                    <a:gd name="connsiteY1" fmla="*/ 362023 h 1444464"/>
                    <a:gd name="connsiteX2" fmla="*/ 481012 w 3081337"/>
                    <a:gd name="connsiteY2" fmla="*/ 85798 h 1444464"/>
                    <a:gd name="connsiteX3" fmla="*/ 728662 w 3081337"/>
                    <a:gd name="connsiteY3" fmla="*/ 73 h 1444464"/>
                    <a:gd name="connsiteX4" fmla="*/ 938212 w 3081337"/>
                    <a:gd name="connsiteY4" fmla="*/ 76273 h 1444464"/>
                    <a:gd name="connsiteX5" fmla="*/ 1190625 w 3081337"/>
                    <a:gd name="connsiteY5" fmla="*/ 319161 h 1444464"/>
                    <a:gd name="connsiteX6" fmla="*/ 1457325 w 3081337"/>
                    <a:gd name="connsiteY6" fmla="*/ 728736 h 1444464"/>
                    <a:gd name="connsiteX7" fmla="*/ 1685925 w 3081337"/>
                    <a:gd name="connsiteY7" fmla="*/ 1095448 h 1444464"/>
                    <a:gd name="connsiteX8" fmla="*/ 1900237 w 3081337"/>
                    <a:gd name="connsiteY8" fmla="*/ 1333573 h 1444464"/>
                    <a:gd name="connsiteX9" fmla="*/ 2143125 w 3081337"/>
                    <a:gd name="connsiteY9" fmla="*/ 1443111 h 1444464"/>
                    <a:gd name="connsiteX10" fmla="*/ 2376487 w 3081337"/>
                    <a:gd name="connsiteY10" fmla="*/ 1381198 h 1444464"/>
                    <a:gd name="connsiteX11" fmla="*/ 2586037 w 3081337"/>
                    <a:gd name="connsiteY11" fmla="*/ 1190698 h 1444464"/>
                    <a:gd name="connsiteX12" fmla="*/ 2905125 w 3081337"/>
                    <a:gd name="connsiteY12" fmla="*/ 719211 h 1444464"/>
                    <a:gd name="connsiteX13" fmla="*/ 3081337 w 3081337"/>
                    <a:gd name="connsiteY13" fmla="*/ 462036 h 1444464"/>
                    <a:gd name="connsiteX0" fmla="*/ 0 w 2905125"/>
                    <a:gd name="connsiteY0" fmla="*/ 719211 h 1444464"/>
                    <a:gd name="connsiteX1" fmla="*/ 238125 w 2905125"/>
                    <a:gd name="connsiteY1" fmla="*/ 362023 h 1444464"/>
                    <a:gd name="connsiteX2" fmla="*/ 481012 w 2905125"/>
                    <a:gd name="connsiteY2" fmla="*/ 85798 h 1444464"/>
                    <a:gd name="connsiteX3" fmla="*/ 728662 w 2905125"/>
                    <a:gd name="connsiteY3" fmla="*/ 73 h 1444464"/>
                    <a:gd name="connsiteX4" fmla="*/ 938212 w 2905125"/>
                    <a:gd name="connsiteY4" fmla="*/ 76273 h 1444464"/>
                    <a:gd name="connsiteX5" fmla="*/ 1190625 w 2905125"/>
                    <a:gd name="connsiteY5" fmla="*/ 319161 h 1444464"/>
                    <a:gd name="connsiteX6" fmla="*/ 1457325 w 2905125"/>
                    <a:gd name="connsiteY6" fmla="*/ 728736 h 1444464"/>
                    <a:gd name="connsiteX7" fmla="*/ 1685925 w 2905125"/>
                    <a:gd name="connsiteY7" fmla="*/ 1095448 h 1444464"/>
                    <a:gd name="connsiteX8" fmla="*/ 1900237 w 2905125"/>
                    <a:gd name="connsiteY8" fmla="*/ 1333573 h 1444464"/>
                    <a:gd name="connsiteX9" fmla="*/ 2143125 w 2905125"/>
                    <a:gd name="connsiteY9" fmla="*/ 1443111 h 1444464"/>
                    <a:gd name="connsiteX10" fmla="*/ 2376487 w 2905125"/>
                    <a:gd name="connsiteY10" fmla="*/ 1381198 h 1444464"/>
                    <a:gd name="connsiteX11" fmla="*/ 2586037 w 2905125"/>
                    <a:gd name="connsiteY11" fmla="*/ 1190698 h 1444464"/>
                    <a:gd name="connsiteX12" fmla="*/ 2905125 w 2905125"/>
                    <a:gd name="connsiteY12" fmla="*/ 719211 h 14444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905125" h="1444464">
                      <a:moveTo>
                        <a:pt x="0" y="719211"/>
                      </a:moveTo>
                      <a:cubicBezTo>
                        <a:pt x="78978" y="593401"/>
                        <a:pt x="157956" y="467592"/>
                        <a:pt x="238125" y="362023"/>
                      </a:cubicBezTo>
                      <a:cubicBezTo>
                        <a:pt x="318294" y="256454"/>
                        <a:pt x="399256" y="146123"/>
                        <a:pt x="481012" y="85798"/>
                      </a:cubicBezTo>
                      <a:cubicBezTo>
                        <a:pt x="562768" y="25473"/>
                        <a:pt x="652462" y="1660"/>
                        <a:pt x="728662" y="73"/>
                      </a:cubicBezTo>
                      <a:cubicBezTo>
                        <a:pt x="804862" y="-1514"/>
                        <a:pt x="861218" y="23092"/>
                        <a:pt x="938212" y="76273"/>
                      </a:cubicBezTo>
                      <a:cubicBezTo>
                        <a:pt x="1015206" y="129454"/>
                        <a:pt x="1104106" y="210417"/>
                        <a:pt x="1190625" y="319161"/>
                      </a:cubicBezTo>
                      <a:cubicBezTo>
                        <a:pt x="1277144" y="427905"/>
                        <a:pt x="1374775" y="599355"/>
                        <a:pt x="1457325" y="728736"/>
                      </a:cubicBezTo>
                      <a:cubicBezTo>
                        <a:pt x="1539875" y="858117"/>
                        <a:pt x="1612106" y="994642"/>
                        <a:pt x="1685925" y="1095448"/>
                      </a:cubicBezTo>
                      <a:cubicBezTo>
                        <a:pt x="1759744" y="1196254"/>
                        <a:pt x="1824037" y="1275629"/>
                        <a:pt x="1900237" y="1333573"/>
                      </a:cubicBezTo>
                      <a:cubicBezTo>
                        <a:pt x="1976437" y="1391517"/>
                        <a:pt x="2063750" y="1435174"/>
                        <a:pt x="2143125" y="1443111"/>
                      </a:cubicBezTo>
                      <a:cubicBezTo>
                        <a:pt x="2222500" y="1451048"/>
                        <a:pt x="2302668" y="1423267"/>
                        <a:pt x="2376487" y="1381198"/>
                      </a:cubicBezTo>
                      <a:cubicBezTo>
                        <a:pt x="2450306" y="1339129"/>
                        <a:pt x="2497931" y="1301029"/>
                        <a:pt x="2586037" y="1190698"/>
                      </a:cubicBezTo>
                      <a:cubicBezTo>
                        <a:pt x="2674143" y="1080367"/>
                        <a:pt x="2822575" y="840655"/>
                        <a:pt x="2905125" y="719211"/>
                      </a:cubicBezTo>
                    </a:path>
                  </a:pathLst>
                </a:custGeom>
                <a:noFill/>
                <a:ln w="571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62" name="Freeform: Shape 61">
                  <a:extLst>
                    <a:ext uri="{FF2B5EF4-FFF2-40B4-BE49-F238E27FC236}">
                      <a16:creationId xmlns:a16="http://schemas.microsoft.com/office/drawing/2014/main" id="{920B92F9-62C5-4C20-BC14-10A2AB883B1A}"/>
                    </a:ext>
                  </a:extLst>
                </p:cNvPr>
                <p:cNvSpPr/>
                <p:nvPr/>
              </p:nvSpPr>
              <p:spPr>
                <a:xfrm>
                  <a:off x="5717365" y="4875155"/>
                  <a:ext cx="2890869" cy="1385671"/>
                </a:xfrm>
                <a:custGeom>
                  <a:avLst/>
                  <a:gdLst>
                    <a:gd name="connsiteX0" fmla="*/ 0 w 4210050"/>
                    <a:gd name="connsiteY0" fmla="*/ 722366 h 1447619"/>
                    <a:gd name="connsiteX1" fmla="*/ 238125 w 4210050"/>
                    <a:gd name="connsiteY1" fmla="*/ 365178 h 1447619"/>
                    <a:gd name="connsiteX2" fmla="*/ 481012 w 4210050"/>
                    <a:gd name="connsiteY2" fmla="*/ 88953 h 1447619"/>
                    <a:gd name="connsiteX3" fmla="*/ 728662 w 4210050"/>
                    <a:gd name="connsiteY3" fmla="*/ 3228 h 1447619"/>
                    <a:gd name="connsiteX4" fmla="*/ 938212 w 4210050"/>
                    <a:gd name="connsiteY4" fmla="*/ 79428 h 1447619"/>
                    <a:gd name="connsiteX5" fmla="*/ 1190625 w 4210050"/>
                    <a:gd name="connsiteY5" fmla="*/ 322316 h 1447619"/>
                    <a:gd name="connsiteX6" fmla="*/ 1457325 w 4210050"/>
                    <a:gd name="connsiteY6" fmla="*/ 731891 h 1447619"/>
                    <a:gd name="connsiteX7" fmla="*/ 1685925 w 4210050"/>
                    <a:gd name="connsiteY7" fmla="*/ 1098603 h 1447619"/>
                    <a:gd name="connsiteX8" fmla="*/ 1900237 w 4210050"/>
                    <a:gd name="connsiteY8" fmla="*/ 1336728 h 1447619"/>
                    <a:gd name="connsiteX9" fmla="*/ 2143125 w 4210050"/>
                    <a:gd name="connsiteY9" fmla="*/ 1446266 h 1447619"/>
                    <a:gd name="connsiteX10" fmla="*/ 2376487 w 4210050"/>
                    <a:gd name="connsiteY10" fmla="*/ 1384353 h 1447619"/>
                    <a:gd name="connsiteX11" fmla="*/ 2586037 w 4210050"/>
                    <a:gd name="connsiteY11" fmla="*/ 1193853 h 1447619"/>
                    <a:gd name="connsiteX12" fmla="*/ 2905125 w 4210050"/>
                    <a:gd name="connsiteY12" fmla="*/ 722366 h 1447619"/>
                    <a:gd name="connsiteX13" fmla="*/ 3114675 w 4210050"/>
                    <a:gd name="connsiteY13" fmla="*/ 393753 h 1447619"/>
                    <a:gd name="connsiteX14" fmla="*/ 3333750 w 4210050"/>
                    <a:gd name="connsiteY14" fmla="*/ 136578 h 1447619"/>
                    <a:gd name="connsiteX15" fmla="*/ 3567112 w 4210050"/>
                    <a:gd name="connsiteY15" fmla="*/ 12753 h 1447619"/>
                    <a:gd name="connsiteX16" fmla="*/ 3733800 w 4210050"/>
                    <a:gd name="connsiteY16" fmla="*/ 22278 h 1447619"/>
                    <a:gd name="connsiteX17" fmla="*/ 3962400 w 4210050"/>
                    <a:gd name="connsiteY17" fmla="*/ 174678 h 1447619"/>
                    <a:gd name="connsiteX18" fmla="*/ 4210050 w 4210050"/>
                    <a:gd name="connsiteY18" fmla="*/ 498528 h 1447619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567112 w 4210050"/>
                    <a:gd name="connsiteY15" fmla="*/ 9598 h 1444464"/>
                    <a:gd name="connsiteX16" fmla="*/ 3962400 w 4210050"/>
                    <a:gd name="connsiteY16" fmla="*/ 171523 h 1444464"/>
                    <a:gd name="connsiteX17" fmla="*/ 4210050 w 4210050"/>
                    <a:gd name="connsiteY17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962400 w 4210050"/>
                    <a:gd name="connsiteY15" fmla="*/ 171523 h 1444464"/>
                    <a:gd name="connsiteX16" fmla="*/ 4210050 w 4210050"/>
                    <a:gd name="connsiteY16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4210050 w 4210050"/>
                    <a:gd name="connsiteY15" fmla="*/ 49537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114675"/>
                    <a:gd name="connsiteY0" fmla="*/ 719211 h 1444464"/>
                    <a:gd name="connsiteX1" fmla="*/ 238125 w 3114675"/>
                    <a:gd name="connsiteY1" fmla="*/ 362023 h 1444464"/>
                    <a:gd name="connsiteX2" fmla="*/ 481012 w 3114675"/>
                    <a:gd name="connsiteY2" fmla="*/ 85798 h 1444464"/>
                    <a:gd name="connsiteX3" fmla="*/ 728662 w 3114675"/>
                    <a:gd name="connsiteY3" fmla="*/ 73 h 1444464"/>
                    <a:gd name="connsiteX4" fmla="*/ 938212 w 3114675"/>
                    <a:gd name="connsiteY4" fmla="*/ 76273 h 1444464"/>
                    <a:gd name="connsiteX5" fmla="*/ 1190625 w 3114675"/>
                    <a:gd name="connsiteY5" fmla="*/ 319161 h 1444464"/>
                    <a:gd name="connsiteX6" fmla="*/ 1457325 w 3114675"/>
                    <a:gd name="connsiteY6" fmla="*/ 728736 h 1444464"/>
                    <a:gd name="connsiteX7" fmla="*/ 1685925 w 3114675"/>
                    <a:gd name="connsiteY7" fmla="*/ 1095448 h 1444464"/>
                    <a:gd name="connsiteX8" fmla="*/ 1900237 w 3114675"/>
                    <a:gd name="connsiteY8" fmla="*/ 1333573 h 1444464"/>
                    <a:gd name="connsiteX9" fmla="*/ 2143125 w 3114675"/>
                    <a:gd name="connsiteY9" fmla="*/ 1443111 h 1444464"/>
                    <a:gd name="connsiteX10" fmla="*/ 2376487 w 3114675"/>
                    <a:gd name="connsiteY10" fmla="*/ 1381198 h 1444464"/>
                    <a:gd name="connsiteX11" fmla="*/ 2586037 w 3114675"/>
                    <a:gd name="connsiteY11" fmla="*/ 1190698 h 1444464"/>
                    <a:gd name="connsiteX12" fmla="*/ 2905125 w 3114675"/>
                    <a:gd name="connsiteY12" fmla="*/ 719211 h 1444464"/>
                    <a:gd name="connsiteX13" fmla="*/ 3114675 w 3114675"/>
                    <a:gd name="connsiteY13" fmla="*/ 390598 h 1444464"/>
                    <a:gd name="connsiteX0" fmla="*/ 0 w 3081337"/>
                    <a:gd name="connsiteY0" fmla="*/ 719211 h 1444464"/>
                    <a:gd name="connsiteX1" fmla="*/ 238125 w 3081337"/>
                    <a:gd name="connsiteY1" fmla="*/ 362023 h 1444464"/>
                    <a:gd name="connsiteX2" fmla="*/ 481012 w 3081337"/>
                    <a:gd name="connsiteY2" fmla="*/ 85798 h 1444464"/>
                    <a:gd name="connsiteX3" fmla="*/ 728662 w 3081337"/>
                    <a:gd name="connsiteY3" fmla="*/ 73 h 1444464"/>
                    <a:gd name="connsiteX4" fmla="*/ 938212 w 3081337"/>
                    <a:gd name="connsiteY4" fmla="*/ 76273 h 1444464"/>
                    <a:gd name="connsiteX5" fmla="*/ 1190625 w 3081337"/>
                    <a:gd name="connsiteY5" fmla="*/ 319161 h 1444464"/>
                    <a:gd name="connsiteX6" fmla="*/ 1457325 w 3081337"/>
                    <a:gd name="connsiteY6" fmla="*/ 728736 h 1444464"/>
                    <a:gd name="connsiteX7" fmla="*/ 1685925 w 3081337"/>
                    <a:gd name="connsiteY7" fmla="*/ 1095448 h 1444464"/>
                    <a:gd name="connsiteX8" fmla="*/ 1900237 w 3081337"/>
                    <a:gd name="connsiteY8" fmla="*/ 1333573 h 1444464"/>
                    <a:gd name="connsiteX9" fmla="*/ 2143125 w 3081337"/>
                    <a:gd name="connsiteY9" fmla="*/ 1443111 h 1444464"/>
                    <a:gd name="connsiteX10" fmla="*/ 2376487 w 3081337"/>
                    <a:gd name="connsiteY10" fmla="*/ 1381198 h 1444464"/>
                    <a:gd name="connsiteX11" fmla="*/ 2586037 w 3081337"/>
                    <a:gd name="connsiteY11" fmla="*/ 1190698 h 1444464"/>
                    <a:gd name="connsiteX12" fmla="*/ 2905125 w 3081337"/>
                    <a:gd name="connsiteY12" fmla="*/ 719211 h 1444464"/>
                    <a:gd name="connsiteX13" fmla="*/ 3081337 w 3081337"/>
                    <a:gd name="connsiteY13" fmla="*/ 462036 h 1444464"/>
                    <a:gd name="connsiteX0" fmla="*/ 0 w 2905125"/>
                    <a:gd name="connsiteY0" fmla="*/ 719211 h 1444464"/>
                    <a:gd name="connsiteX1" fmla="*/ 238125 w 2905125"/>
                    <a:gd name="connsiteY1" fmla="*/ 362023 h 1444464"/>
                    <a:gd name="connsiteX2" fmla="*/ 481012 w 2905125"/>
                    <a:gd name="connsiteY2" fmla="*/ 85798 h 1444464"/>
                    <a:gd name="connsiteX3" fmla="*/ 728662 w 2905125"/>
                    <a:gd name="connsiteY3" fmla="*/ 73 h 1444464"/>
                    <a:gd name="connsiteX4" fmla="*/ 938212 w 2905125"/>
                    <a:gd name="connsiteY4" fmla="*/ 76273 h 1444464"/>
                    <a:gd name="connsiteX5" fmla="*/ 1190625 w 2905125"/>
                    <a:gd name="connsiteY5" fmla="*/ 319161 h 1444464"/>
                    <a:gd name="connsiteX6" fmla="*/ 1457325 w 2905125"/>
                    <a:gd name="connsiteY6" fmla="*/ 728736 h 1444464"/>
                    <a:gd name="connsiteX7" fmla="*/ 1685925 w 2905125"/>
                    <a:gd name="connsiteY7" fmla="*/ 1095448 h 1444464"/>
                    <a:gd name="connsiteX8" fmla="*/ 1900237 w 2905125"/>
                    <a:gd name="connsiteY8" fmla="*/ 1333573 h 1444464"/>
                    <a:gd name="connsiteX9" fmla="*/ 2143125 w 2905125"/>
                    <a:gd name="connsiteY9" fmla="*/ 1443111 h 1444464"/>
                    <a:gd name="connsiteX10" fmla="*/ 2376487 w 2905125"/>
                    <a:gd name="connsiteY10" fmla="*/ 1381198 h 1444464"/>
                    <a:gd name="connsiteX11" fmla="*/ 2586037 w 2905125"/>
                    <a:gd name="connsiteY11" fmla="*/ 1190698 h 1444464"/>
                    <a:gd name="connsiteX12" fmla="*/ 2905125 w 2905125"/>
                    <a:gd name="connsiteY12" fmla="*/ 719211 h 14444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905125" h="1444464">
                      <a:moveTo>
                        <a:pt x="0" y="719211"/>
                      </a:moveTo>
                      <a:cubicBezTo>
                        <a:pt x="78978" y="593401"/>
                        <a:pt x="157956" y="467592"/>
                        <a:pt x="238125" y="362023"/>
                      </a:cubicBezTo>
                      <a:cubicBezTo>
                        <a:pt x="318294" y="256454"/>
                        <a:pt x="399256" y="146123"/>
                        <a:pt x="481012" y="85798"/>
                      </a:cubicBezTo>
                      <a:cubicBezTo>
                        <a:pt x="562768" y="25473"/>
                        <a:pt x="652462" y="1660"/>
                        <a:pt x="728662" y="73"/>
                      </a:cubicBezTo>
                      <a:cubicBezTo>
                        <a:pt x="804862" y="-1514"/>
                        <a:pt x="861218" y="23092"/>
                        <a:pt x="938212" y="76273"/>
                      </a:cubicBezTo>
                      <a:cubicBezTo>
                        <a:pt x="1015206" y="129454"/>
                        <a:pt x="1104106" y="210417"/>
                        <a:pt x="1190625" y="319161"/>
                      </a:cubicBezTo>
                      <a:cubicBezTo>
                        <a:pt x="1277144" y="427905"/>
                        <a:pt x="1374775" y="599355"/>
                        <a:pt x="1457325" y="728736"/>
                      </a:cubicBezTo>
                      <a:cubicBezTo>
                        <a:pt x="1539875" y="858117"/>
                        <a:pt x="1612106" y="994642"/>
                        <a:pt x="1685925" y="1095448"/>
                      </a:cubicBezTo>
                      <a:cubicBezTo>
                        <a:pt x="1759744" y="1196254"/>
                        <a:pt x="1824037" y="1275629"/>
                        <a:pt x="1900237" y="1333573"/>
                      </a:cubicBezTo>
                      <a:cubicBezTo>
                        <a:pt x="1976437" y="1391517"/>
                        <a:pt x="2063750" y="1435174"/>
                        <a:pt x="2143125" y="1443111"/>
                      </a:cubicBezTo>
                      <a:cubicBezTo>
                        <a:pt x="2222500" y="1451048"/>
                        <a:pt x="2302668" y="1423267"/>
                        <a:pt x="2376487" y="1381198"/>
                      </a:cubicBezTo>
                      <a:cubicBezTo>
                        <a:pt x="2450306" y="1339129"/>
                        <a:pt x="2497931" y="1301029"/>
                        <a:pt x="2586037" y="1190698"/>
                      </a:cubicBezTo>
                      <a:cubicBezTo>
                        <a:pt x="2674143" y="1080367"/>
                        <a:pt x="2822575" y="840655"/>
                        <a:pt x="2905125" y="719211"/>
                      </a:cubicBezTo>
                    </a:path>
                  </a:pathLst>
                </a:custGeom>
                <a:noFill/>
                <a:ln w="571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</p:grpSp>
          <p:grpSp>
            <p:nvGrpSpPr>
              <p:cNvPr id="56" name="Group 55">
                <a:extLst>
                  <a:ext uri="{FF2B5EF4-FFF2-40B4-BE49-F238E27FC236}">
                    <a16:creationId xmlns:a16="http://schemas.microsoft.com/office/drawing/2014/main" id="{EFD93BCB-F49E-4D89-B183-D475089C17DB}"/>
                  </a:ext>
                </a:extLst>
              </p:cNvPr>
              <p:cNvGrpSpPr/>
              <p:nvPr/>
            </p:nvGrpSpPr>
            <p:grpSpPr>
              <a:xfrm rot="10800000">
                <a:off x="1094565" y="2743422"/>
                <a:ext cx="8672609" cy="1385673"/>
                <a:chOff x="5717365" y="4875155"/>
                <a:chExt cx="8672609" cy="1385673"/>
              </a:xfrm>
            </p:grpSpPr>
            <p:sp>
              <p:nvSpPr>
                <p:cNvPr id="57" name="Freeform: Shape 56">
                  <a:extLst>
                    <a:ext uri="{FF2B5EF4-FFF2-40B4-BE49-F238E27FC236}">
                      <a16:creationId xmlns:a16="http://schemas.microsoft.com/office/drawing/2014/main" id="{5215AEAA-70F0-49FF-9455-13402BE35EFB}"/>
                    </a:ext>
                  </a:extLst>
                </p:cNvPr>
                <p:cNvSpPr/>
                <p:nvPr/>
              </p:nvSpPr>
              <p:spPr>
                <a:xfrm>
                  <a:off x="8608238" y="4875157"/>
                  <a:ext cx="2879781" cy="1385671"/>
                </a:xfrm>
                <a:custGeom>
                  <a:avLst/>
                  <a:gdLst>
                    <a:gd name="connsiteX0" fmla="*/ 0 w 4210050"/>
                    <a:gd name="connsiteY0" fmla="*/ 722366 h 1447619"/>
                    <a:gd name="connsiteX1" fmla="*/ 238125 w 4210050"/>
                    <a:gd name="connsiteY1" fmla="*/ 365178 h 1447619"/>
                    <a:gd name="connsiteX2" fmla="*/ 481012 w 4210050"/>
                    <a:gd name="connsiteY2" fmla="*/ 88953 h 1447619"/>
                    <a:gd name="connsiteX3" fmla="*/ 728662 w 4210050"/>
                    <a:gd name="connsiteY3" fmla="*/ 3228 h 1447619"/>
                    <a:gd name="connsiteX4" fmla="*/ 938212 w 4210050"/>
                    <a:gd name="connsiteY4" fmla="*/ 79428 h 1447619"/>
                    <a:gd name="connsiteX5" fmla="*/ 1190625 w 4210050"/>
                    <a:gd name="connsiteY5" fmla="*/ 322316 h 1447619"/>
                    <a:gd name="connsiteX6" fmla="*/ 1457325 w 4210050"/>
                    <a:gd name="connsiteY6" fmla="*/ 731891 h 1447619"/>
                    <a:gd name="connsiteX7" fmla="*/ 1685925 w 4210050"/>
                    <a:gd name="connsiteY7" fmla="*/ 1098603 h 1447619"/>
                    <a:gd name="connsiteX8" fmla="*/ 1900237 w 4210050"/>
                    <a:gd name="connsiteY8" fmla="*/ 1336728 h 1447619"/>
                    <a:gd name="connsiteX9" fmla="*/ 2143125 w 4210050"/>
                    <a:gd name="connsiteY9" fmla="*/ 1446266 h 1447619"/>
                    <a:gd name="connsiteX10" fmla="*/ 2376487 w 4210050"/>
                    <a:gd name="connsiteY10" fmla="*/ 1384353 h 1447619"/>
                    <a:gd name="connsiteX11" fmla="*/ 2586037 w 4210050"/>
                    <a:gd name="connsiteY11" fmla="*/ 1193853 h 1447619"/>
                    <a:gd name="connsiteX12" fmla="*/ 2905125 w 4210050"/>
                    <a:gd name="connsiteY12" fmla="*/ 722366 h 1447619"/>
                    <a:gd name="connsiteX13" fmla="*/ 3114675 w 4210050"/>
                    <a:gd name="connsiteY13" fmla="*/ 393753 h 1447619"/>
                    <a:gd name="connsiteX14" fmla="*/ 3333750 w 4210050"/>
                    <a:gd name="connsiteY14" fmla="*/ 136578 h 1447619"/>
                    <a:gd name="connsiteX15" fmla="*/ 3567112 w 4210050"/>
                    <a:gd name="connsiteY15" fmla="*/ 12753 h 1447619"/>
                    <a:gd name="connsiteX16" fmla="*/ 3733800 w 4210050"/>
                    <a:gd name="connsiteY16" fmla="*/ 22278 h 1447619"/>
                    <a:gd name="connsiteX17" fmla="*/ 3962400 w 4210050"/>
                    <a:gd name="connsiteY17" fmla="*/ 174678 h 1447619"/>
                    <a:gd name="connsiteX18" fmla="*/ 4210050 w 4210050"/>
                    <a:gd name="connsiteY18" fmla="*/ 498528 h 1447619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567112 w 4210050"/>
                    <a:gd name="connsiteY15" fmla="*/ 9598 h 1444464"/>
                    <a:gd name="connsiteX16" fmla="*/ 3962400 w 4210050"/>
                    <a:gd name="connsiteY16" fmla="*/ 171523 h 1444464"/>
                    <a:gd name="connsiteX17" fmla="*/ 4210050 w 4210050"/>
                    <a:gd name="connsiteY17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962400 w 4210050"/>
                    <a:gd name="connsiteY15" fmla="*/ 171523 h 1444464"/>
                    <a:gd name="connsiteX16" fmla="*/ 4210050 w 4210050"/>
                    <a:gd name="connsiteY16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4210050 w 4210050"/>
                    <a:gd name="connsiteY15" fmla="*/ 49537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114675"/>
                    <a:gd name="connsiteY0" fmla="*/ 719211 h 1444464"/>
                    <a:gd name="connsiteX1" fmla="*/ 238125 w 3114675"/>
                    <a:gd name="connsiteY1" fmla="*/ 362023 h 1444464"/>
                    <a:gd name="connsiteX2" fmla="*/ 481012 w 3114675"/>
                    <a:gd name="connsiteY2" fmla="*/ 85798 h 1444464"/>
                    <a:gd name="connsiteX3" fmla="*/ 728662 w 3114675"/>
                    <a:gd name="connsiteY3" fmla="*/ 73 h 1444464"/>
                    <a:gd name="connsiteX4" fmla="*/ 938212 w 3114675"/>
                    <a:gd name="connsiteY4" fmla="*/ 76273 h 1444464"/>
                    <a:gd name="connsiteX5" fmla="*/ 1190625 w 3114675"/>
                    <a:gd name="connsiteY5" fmla="*/ 319161 h 1444464"/>
                    <a:gd name="connsiteX6" fmla="*/ 1457325 w 3114675"/>
                    <a:gd name="connsiteY6" fmla="*/ 728736 h 1444464"/>
                    <a:gd name="connsiteX7" fmla="*/ 1685925 w 3114675"/>
                    <a:gd name="connsiteY7" fmla="*/ 1095448 h 1444464"/>
                    <a:gd name="connsiteX8" fmla="*/ 1900237 w 3114675"/>
                    <a:gd name="connsiteY8" fmla="*/ 1333573 h 1444464"/>
                    <a:gd name="connsiteX9" fmla="*/ 2143125 w 3114675"/>
                    <a:gd name="connsiteY9" fmla="*/ 1443111 h 1444464"/>
                    <a:gd name="connsiteX10" fmla="*/ 2376487 w 3114675"/>
                    <a:gd name="connsiteY10" fmla="*/ 1381198 h 1444464"/>
                    <a:gd name="connsiteX11" fmla="*/ 2586037 w 3114675"/>
                    <a:gd name="connsiteY11" fmla="*/ 1190698 h 1444464"/>
                    <a:gd name="connsiteX12" fmla="*/ 2905125 w 3114675"/>
                    <a:gd name="connsiteY12" fmla="*/ 719211 h 1444464"/>
                    <a:gd name="connsiteX13" fmla="*/ 3114675 w 3114675"/>
                    <a:gd name="connsiteY13" fmla="*/ 390598 h 1444464"/>
                    <a:gd name="connsiteX0" fmla="*/ 0 w 3081337"/>
                    <a:gd name="connsiteY0" fmla="*/ 719211 h 1444464"/>
                    <a:gd name="connsiteX1" fmla="*/ 238125 w 3081337"/>
                    <a:gd name="connsiteY1" fmla="*/ 362023 h 1444464"/>
                    <a:gd name="connsiteX2" fmla="*/ 481012 w 3081337"/>
                    <a:gd name="connsiteY2" fmla="*/ 85798 h 1444464"/>
                    <a:gd name="connsiteX3" fmla="*/ 728662 w 3081337"/>
                    <a:gd name="connsiteY3" fmla="*/ 73 h 1444464"/>
                    <a:gd name="connsiteX4" fmla="*/ 938212 w 3081337"/>
                    <a:gd name="connsiteY4" fmla="*/ 76273 h 1444464"/>
                    <a:gd name="connsiteX5" fmla="*/ 1190625 w 3081337"/>
                    <a:gd name="connsiteY5" fmla="*/ 319161 h 1444464"/>
                    <a:gd name="connsiteX6" fmla="*/ 1457325 w 3081337"/>
                    <a:gd name="connsiteY6" fmla="*/ 728736 h 1444464"/>
                    <a:gd name="connsiteX7" fmla="*/ 1685925 w 3081337"/>
                    <a:gd name="connsiteY7" fmla="*/ 1095448 h 1444464"/>
                    <a:gd name="connsiteX8" fmla="*/ 1900237 w 3081337"/>
                    <a:gd name="connsiteY8" fmla="*/ 1333573 h 1444464"/>
                    <a:gd name="connsiteX9" fmla="*/ 2143125 w 3081337"/>
                    <a:gd name="connsiteY9" fmla="*/ 1443111 h 1444464"/>
                    <a:gd name="connsiteX10" fmla="*/ 2376487 w 3081337"/>
                    <a:gd name="connsiteY10" fmla="*/ 1381198 h 1444464"/>
                    <a:gd name="connsiteX11" fmla="*/ 2586037 w 3081337"/>
                    <a:gd name="connsiteY11" fmla="*/ 1190698 h 1444464"/>
                    <a:gd name="connsiteX12" fmla="*/ 2905125 w 3081337"/>
                    <a:gd name="connsiteY12" fmla="*/ 719211 h 1444464"/>
                    <a:gd name="connsiteX13" fmla="*/ 3081337 w 3081337"/>
                    <a:gd name="connsiteY13" fmla="*/ 462036 h 1444464"/>
                    <a:gd name="connsiteX0" fmla="*/ 0 w 2905125"/>
                    <a:gd name="connsiteY0" fmla="*/ 719211 h 1444464"/>
                    <a:gd name="connsiteX1" fmla="*/ 238125 w 2905125"/>
                    <a:gd name="connsiteY1" fmla="*/ 362023 h 1444464"/>
                    <a:gd name="connsiteX2" fmla="*/ 481012 w 2905125"/>
                    <a:gd name="connsiteY2" fmla="*/ 85798 h 1444464"/>
                    <a:gd name="connsiteX3" fmla="*/ 728662 w 2905125"/>
                    <a:gd name="connsiteY3" fmla="*/ 73 h 1444464"/>
                    <a:gd name="connsiteX4" fmla="*/ 938212 w 2905125"/>
                    <a:gd name="connsiteY4" fmla="*/ 76273 h 1444464"/>
                    <a:gd name="connsiteX5" fmla="*/ 1190625 w 2905125"/>
                    <a:gd name="connsiteY5" fmla="*/ 319161 h 1444464"/>
                    <a:gd name="connsiteX6" fmla="*/ 1457325 w 2905125"/>
                    <a:gd name="connsiteY6" fmla="*/ 728736 h 1444464"/>
                    <a:gd name="connsiteX7" fmla="*/ 1685925 w 2905125"/>
                    <a:gd name="connsiteY7" fmla="*/ 1095448 h 1444464"/>
                    <a:gd name="connsiteX8" fmla="*/ 1900237 w 2905125"/>
                    <a:gd name="connsiteY8" fmla="*/ 1333573 h 1444464"/>
                    <a:gd name="connsiteX9" fmla="*/ 2143125 w 2905125"/>
                    <a:gd name="connsiteY9" fmla="*/ 1443111 h 1444464"/>
                    <a:gd name="connsiteX10" fmla="*/ 2376487 w 2905125"/>
                    <a:gd name="connsiteY10" fmla="*/ 1381198 h 1444464"/>
                    <a:gd name="connsiteX11" fmla="*/ 2586037 w 2905125"/>
                    <a:gd name="connsiteY11" fmla="*/ 1190698 h 1444464"/>
                    <a:gd name="connsiteX12" fmla="*/ 2905125 w 2905125"/>
                    <a:gd name="connsiteY12" fmla="*/ 719211 h 14444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905125" h="1444464">
                      <a:moveTo>
                        <a:pt x="0" y="719211"/>
                      </a:moveTo>
                      <a:cubicBezTo>
                        <a:pt x="78978" y="593401"/>
                        <a:pt x="157956" y="467592"/>
                        <a:pt x="238125" y="362023"/>
                      </a:cubicBezTo>
                      <a:cubicBezTo>
                        <a:pt x="318294" y="256454"/>
                        <a:pt x="399256" y="146123"/>
                        <a:pt x="481012" y="85798"/>
                      </a:cubicBezTo>
                      <a:cubicBezTo>
                        <a:pt x="562768" y="25473"/>
                        <a:pt x="652462" y="1660"/>
                        <a:pt x="728662" y="73"/>
                      </a:cubicBezTo>
                      <a:cubicBezTo>
                        <a:pt x="804862" y="-1514"/>
                        <a:pt x="861218" y="23092"/>
                        <a:pt x="938212" y="76273"/>
                      </a:cubicBezTo>
                      <a:cubicBezTo>
                        <a:pt x="1015206" y="129454"/>
                        <a:pt x="1104106" y="210417"/>
                        <a:pt x="1190625" y="319161"/>
                      </a:cubicBezTo>
                      <a:cubicBezTo>
                        <a:pt x="1277144" y="427905"/>
                        <a:pt x="1374775" y="599355"/>
                        <a:pt x="1457325" y="728736"/>
                      </a:cubicBezTo>
                      <a:cubicBezTo>
                        <a:pt x="1539875" y="858117"/>
                        <a:pt x="1612106" y="994642"/>
                        <a:pt x="1685925" y="1095448"/>
                      </a:cubicBezTo>
                      <a:cubicBezTo>
                        <a:pt x="1759744" y="1196254"/>
                        <a:pt x="1824037" y="1275629"/>
                        <a:pt x="1900237" y="1333573"/>
                      </a:cubicBezTo>
                      <a:cubicBezTo>
                        <a:pt x="1976437" y="1391517"/>
                        <a:pt x="2063750" y="1435174"/>
                        <a:pt x="2143125" y="1443111"/>
                      </a:cubicBezTo>
                      <a:cubicBezTo>
                        <a:pt x="2222500" y="1451048"/>
                        <a:pt x="2302668" y="1423267"/>
                        <a:pt x="2376487" y="1381198"/>
                      </a:cubicBezTo>
                      <a:cubicBezTo>
                        <a:pt x="2450306" y="1339129"/>
                        <a:pt x="2497931" y="1301029"/>
                        <a:pt x="2586037" y="1190698"/>
                      </a:cubicBezTo>
                      <a:cubicBezTo>
                        <a:pt x="2674143" y="1080367"/>
                        <a:pt x="2822575" y="840655"/>
                        <a:pt x="2905125" y="719211"/>
                      </a:cubicBezTo>
                    </a:path>
                  </a:pathLst>
                </a:custGeom>
                <a:noFill/>
                <a:ln w="571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58" name="Freeform: Shape 57">
                  <a:extLst>
                    <a:ext uri="{FF2B5EF4-FFF2-40B4-BE49-F238E27FC236}">
                      <a16:creationId xmlns:a16="http://schemas.microsoft.com/office/drawing/2014/main" id="{B37C3F55-FDF1-4CB4-9485-7B723862C8DC}"/>
                    </a:ext>
                  </a:extLst>
                </p:cNvPr>
                <p:cNvSpPr/>
                <p:nvPr/>
              </p:nvSpPr>
              <p:spPr>
                <a:xfrm>
                  <a:off x="11499105" y="4875155"/>
                  <a:ext cx="2890869" cy="1385671"/>
                </a:xfrm>
                <a:custGeom>
                  <a:avLst/>
                  <a:gdLst>
                    <a:gd name="connsiteX0" fmla="*/ 0 w 4210050"/>
                    <a:gd name="connsiteY0" fmla="*/ 722366 h 1447619"/>
                    <a:gd name="connsiteX1" fmla="*/ 238125 w 4210050"/>
                    <a:gd name="connsiteY1" fmla="*/ 365178 h 1447619"/>
                    <a:gd name="connsiteX2" fmla="*/ 481012 w 4210050"/>
                    <a:gd name="connsiteY2" fmla="*/ 88953 h 1447619"/>
                    <a:gd name="connsiteX3" fmla="*/ 728662 w 4210050"/>
                    <a:gd name="connsiteY3" fmla="*/ 3228 h 1447619"/>
                    <a:gd name="connsiteX4" fmla="*/ 938212 w 4210050"/>
                    <a:gd name="connsiteY4" fmla="*/ 79428 h 1447619"/>
                    <a:gd name="connsiteX5" fmla="*/ 1190625 w 4210050"/>
                    <a:gd name="connsiteY5" fmla="*/ 322316 h 1447619"/>
                    <a:gd name="connsiteX6" fmla="*/ 1457325 w 4210050"/>
                    <a:gd name="connsiteY6" fmla="*/ 731891 h 1447619"/>
                    <a:gd name="connsiteX7" fmla="*/ 1685925 w 4210050"/>
                    <a:gd name="connsiteY7" fmla="*/ 1098603 h 1447619"/>
                    <a:gd name="connsiteX8" fmla="*/ 1900237 w 4210050"/>
                    <a:gd name="connsiteY8" fmla="*/ 1336728 h 1447619"/>
                    <a:gd name="connsiteX9" fmla="*/ 2143125 w 4210050"/>
                    <a:gd name="connsiteY9" fmla="*/ 1446266 h 1447619"/>
                    <a:gd name="connsiteX10" fmla="*/ 2376487 w 4210050"/>
                    <a:gd name="connsiteY10" fmla="*/ 1384353 h 1447619"/>
                    <a:gd name="connsiteX11" fmla="*/ 2586037 w 4210050"/>
                    <a:gd name="connsiteY11" fmla="*/ 1193853 h 1447619"/>
                    <a:gd name="connsiteX12" fmla="*/ 2905125 w 4210050"/>
                    <a:gd name="connsiteY12" fmla="*/ 722366 h 1447619"/>
                    <a:gd name="connsiteX13" fmla="*/ 3114675 w 4210050"/>
                    <a:gd name="connsiteY13" fmla="*/ 393753 h 1447619"/>
                    <a:gd name="connsiteX14" fmla="*/ 3333750 w 4210050"/>
                    <a:gd name="connsiteY14" fmla="*/ 136578 h 1447619"/>
                    <a:gd name="connsiteX15" fmla="*/ 3567112 w 4210050"/>
                    <a:gd name="connsiteY15" fmla="*/ 12753 h 1447619"/>
                    <a:gd name="connsiteX16" fmla="*/ 3733800 w 4210050"/>
                    <a:gd name="connsiteY16" fmla="*/ 22278 h 1447619"/>
                    <a:gd name="connsiteX17" fmla="*/ 3962400 w 4210050"/>
                    <a:gd name="connsiteY17" fmla="*/ 174678 h 1447619"/>
                    <a:gd name="connsiteX18" fmla="*/ 4210050 w 4210050"/>
                    <a:gd name="connsiteY18" fmla="*/ 498528 h 1447619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567112 w 4210050"/>
                    <a:gd name="connsiteY15" fmla="*/ 9598 h 1444464"/>
                    <a:gd name="connsiteX16" fmla="*/ 3962400 w 4210050"/>
                    <a:gd name="connsiteY16" fmla="*/ 171523 h 1444464"/>
                    <a:gd name="connsiteX17" fmla="*/ 4210050 w 4210050"/>
                    <a:gd name="connsiteY17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962400 w 4210050"/>
                    <a:gd name="connsiteY15" fmla="*/ 171523 h 1444464"/>
                    <a:gd name="connsiteX16" fmla="*/ 4210050 w 4210050"/>
                    <a:gd name="connsiteY16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4210050 w 4210050"/>
                    <a:gd name="connsiteY15" fmla="*/ 49537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114675"/>
                    <a:gd name="connsiteY0" fmla="*/ 719211 h 1444464"/>
                    <a:gd name="connsiteX1" fmla="*/ 238125 w 3114675"/>
                    <a:gd name="connsiteY1" fmla="*/ 362023 h 1444464"/>
                    <a:gd name="connsiteX2" fmla="*/ 481012 w 3114675"/>
                    <a:gd name="connsiteY2" fmla="*/ 85798 h 1444464"/>
                    <a:gd name="connsiteX3" fmla="*/ 728662 w 3114675"/>
                    <a:gd name="connsiteY3" fmla="*/ 73 h 1444464"/>
                    <a:gd name="connsiteX4" fmla="*/ 938212 w 3114675"/>
                    <a:gd name="connsiteY4" fmla="*/ 76273 h 1444464"/>
                    <a:gd name="connsiteX5" fmla="*/ 1190625 w 3114675"/>
                    <a:gd name="connsiteY5" fmla="*/ 319161 h 1444464"/>
                    <a:gd name="connsiteX6" fmla="*/ 1457325 w 3114675"/>
                    <a:gd name="connsiteY6" fmla="*/ 728736 h 1444464"/>
                    <a:gd name="connsiteX7" fmla="*/ 1685925 w 3114675"/>
                    <a:gd name="connsiteY7" fmla="*/ 1095448 h 1444464"/>
                    <a:gd name="connsiteX8" fmla="*/ 1900237 w 3114675"/>
                    <a:gd name="connsiteY8" fmla="*/ 1333573 h 1444464"/>
                    <a:gd name="connsiteX9" fmla="*/ 2143125 w 3114675"/>
                    <a:gd name="connsiteY9" fmla="*/ 1443111 h 1444464"/>
                    <a:gd name="connsiteX10" fmla="*/ 2376487 w 3114675"/>
                    <a:gd name="connsiteY10" fmla="*/ 1381198 h 1444464"/>
                    <a:gd name="connsiteX11" fmla="*/ 2586037 w 3114675"/>
                    <a:gd name="connsiteY11" fmla="*/ 1190698 h 1444464"/>
                    <a:gd name="connsiteX12" fmla="*/ 2905125 w 3114675"/>
                    <a:gd name="connsiteY12" fmla="*/ 719211 h 1444464"/>
                    <a:gd name="connsiteX13" fmla="*/ 3114675 w 3114675"/>
                    <a:gd name="connsiteY13" fmla="*/ 390598 h 1444464"/>
                    <a:gd name="connsiteX0" fmla="*/ 0 w 3081337"/>
                    <a:gd name="connsiteY0" fmla="*/ 719211 h 1444464"/>
                    <a:gd name="connsiteX1" fmla="*/ 238125 w 3081337"/>
                    <a:gd name="connsiteY1" fmla="*/ 362023 h 1444464"/>
                    <a:gd name="connsiteX2" fmla="*/ 481012 w 3081337"/>
                    <a:gd name="connsiteY2" fmla="*/ 85798 h 1444464"/>
                    <a:gd name="connsiteX3" fmla="*/ 728662 w 3081337"/>
                    <a:gd name="connsiteY3" fmla="*/ 73 h 1444464"/>
                    <a:gd name="connsiteX4" fmla="*/ 938212 w 3081337"/>
                    <a:gd name="connsiteY4" fmla="*/ 76273 h 1444464"/>
                    <a:gd name="connsiteX5" fmla="*/ 1190625 w 3081337"/>
                    <a:gd name="connsiteY5" fmla="*/ 319161 h 1444464"/>
                    <a:gd name="connsiteX6" fmla="*/ 1457325 w 3081337"/>
                    <a:gd name="connsiteY6" fmla="*/ 728736 h 1444464"/>
                    <a:gd name="connsiteX7" fmla="*/ 1685925 w 3081337"/>
                    <a:gd name="connsiteY7" fmla="*/ 1095448 h 1444464"/>
                    <a:gd name="connsiteX8" fmla="*/ 1900237 w 3081337"/>
                    <a:gd name="connsiteY8" fmla="*/ 1333573 h 1444464"/>
                    <a:gd name="connsiteX9" fmla="*/ 2143125 w 3081337"/>
                    <a:gd name="connsiteY9" fmla="*/ 1443111 h 1444464"/>
                    <a:gd name="connsiteX10" fmla="*/ 2376487 w 3081337"/>
                    <a:gd name="connsiteY10" fmla="*/ 1381198 h 1444464"/>
                    <a:gd name="connsiteX11" fmla="*/ 2586037 w 3081337"/>
                    <a:gd name="connsiteY11" fmla="*/ 1190698 h 1444464"/>
                    <a:gd name="connsiteX12" fmla="*/ 2905125 w 3081337"/>
                    <a:gd name="connsiteY12" fmla="*/ 719211 h 1444464"/>
                    <a:gd name="connsiteX13" fmla="*/ 3081337 w 3081337"/>
                    <a:gd name="connsiteY13" fmla="*/ 462036 h 1444464"/>
                    <a:gd name="connsiteX0" fmla="*/ 0 w 2905125"/>
                    <a:gd name="connsiteY0" fmla="*/ 719211 h 1444464"/>
                    <a:gd name="connsiteX1" fmla="*/ 238125 w 2905125"/>
                    <a:gd name="connsiteY1" fmla="*/ 362023 h 1444464"/>
                    <a:gd name="connsiteX2" fmla="*/ 481012 w 2905125"/>
                    <a:gd name="connsiteY2" fmla="*/ 85798 h 1444464"/>
                    <a:gd name="connsiteX3" fmla="*/ 728662 w 2905125"/>
                    <a:gd name="connsiteY3" fmla="*/ 73 h 1444464"/>
                    <a:gd name="connsiteX4" fmla="*/ 938212 w 2905125"/>
                    <a:gd name="connsiteY4" fmla="*/ 76273 h 1444464"/>
                    <a:gd name="connsiteX5" fmla="*/ 1190625 w 2905125"/>
                    <a:gd name="connsiteY5" fmla="*/ 319161 h 1444464"/>
                    <a:gd name="connsiteX6" fmla="*/ 1457325 w 2905125"/>
                    <a:gd name="connsiteY6" fmla="*/ 728736 h 1444464"/>
                    <a:gd name="connsiteX7" fmla="*/ 1685925 w 2905125"/>
                    <a:gd name="connsiteY7" fmla="*/ 1095448 h 1444464"/>
                    <a:gd name="connsiteX8" fmla="*/ 1900237 w 2905125"/>
                    <a:gd name="connsiteY8" fmla="*/ 1333573 h 1444464"/>
                    <a:gd name="connsiteX9" fmla="*/ 2143125 w 2905125"/>
                    <a:gd name="connsiteY9" fmla="*/ 1443111 h 1444464"/>
                    <a:gd name="connsiteX10" fmla="*/ 2376487 w 2905125"/>
                    <a:gd name="connsiteY10" fmla="*/ 1381198 h 1444464"/>
                    <a:gd name="connsiteX11" fmla="*/ 2586037 w 2905125"/>
                    <a:gd name="connsiteY11" fmla="*/ 1190698 h 1444464"/>
                    <a:gd name="connsiteX12" fmla="*/ 2905125 w 2905125"/>
                    <a:gd name="connsiteY12" fmla="*/ 719211 h 14444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905125" h="1444464">
                      <a:moveTo>
                        <a:pt x="0" y="719211"/>
                      </a:moveTo>
                      <a:cubicBezTo>
                        <a:pt x="78978" y="593401"/>
                        <a:pt x="157956" y="467592"/>
                        <a:pt x="238125" y="362023"/>
                      </a:cubicBezTo>
                      <a:cubicBezTo>
                        <a:pt x="318294" y="256454"/>
                        <a:pt x="399256" y="146123"/>
                        <a:pt x="481012" y="85798"/>
                      </a:cubicBezTo>
                      <a:cubicBezTo>
                        <a:pt x="562768" y="25473"/>
                        <a:pt x="652462" y="1660"/>
                        <a:pt x="728662" y="73"/>
                      </a:cubicBezTo>
                      <a:cubicBezTo>
                        <a:pt x="804862" y="-1514"/>
                        <a:pt x="861218" y="23092"/>
                        <a:pt x="938212" y="76273"/>
                      </a:cubicBezTo>
                      <a:cubicBezTo>
                        <a:pt x="1015206" y="129454"/>
                        <a:pt x="1104106" y="210417"/>
                        <a:pt x="1190625" y="319161"/>
                      </a:cubicBezTo>
                      <a:cubicBezTo>
                        <a:pt x="1277144" y="427905"/>
                        <a:pt x="1374775" y="599355"/>
                        <a:pt x="1457325" y="728736"/>
                      </a:cubicBezTo>
                      <a:cubicBezTo>
                        <a:pt x="1539875" y="858117"/>
                        <a:pt x="1612106" y="994642"/>
                        <a:pt x="1685925" y="1095448"/>
                      </a:cubicBezTo>
                      <a:cubicBezTo>
                        <a:pt x="1759744" y="1196254"/>
                        <a:pt x="1824037" y="1275629"/>
                        <a:pt x="1900237" y="1333573"/>
                      </a:cubicBezTo>
                      <a:cubicBezTo>
                        <a:pt x="1976437" y="1391517"/>
                        <a:pt x="2063750" y="1435174"/>
                        <a:pt x="2143125" y="1443111"/>
                      </a:cubicBezTo>
                      <a:cubicBezTo>
                        <a:pt x="2222500" y="1451048"/>
                        <a:pt x="2302668" y="1423267"/>
                        <a:pt x="2376487" y="1381198"/>
                      </a:cubicBezTo>
                      <a:cubicBezTo>
                        <a:pt x="2450306" y="1339129"/>
                        <a:pt x="2497931" y="1301029"/>
                        <a:pt x="2586037" y="1190698"/>
                      </a:cubicBezTo>
                      <a:cubicBezTo>
                        <a:pt x="2674143" y="1080367"/>
                        <a:pt x="2822575" y="840655"/>
                        <a:pt x="2905125" y="719211"/>
                      </a:cubicBezTo>
                    </a:path>
                  </a:pathLst>
                </a:custGeom>
                <a:noFill/>
                <a:ln w="571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59" name="Freeform: Shape 58">
                  <a:extLst>
                    <a:ext uri="{FF2B5EF4-FFF2-40B4-BE49-F238E27FC236}">
                      <a16:creationId xmlns:a16="http://schemas.microsoft.com/office/drawing/2014/main" id="{09CE6DA2-DBD0-4875-8CCB-DF24D0C1591E}"/>
                    </a:ext>
                  </a:extLst>
                </p:cNvPr>
                <p:cNvSpPr/>
                <p:nvPr/>
              </p:nvSpPr>
              <p:spPr>
                <a:xfrm>
                  <a:off x="5717365" y="4875155"/>
                  <a:ext cx="2890869" cy="1385671"/>
                </a:xfrm>
                <a:custGeom>
                  <a:avLst/>
                  <a:gdLst>
                    <a:gd name="connsiteX0" fmla="*/ 0 w 4210050"/>
                    <a:gd name="connsiteY0" fmla="*/ 722366 h 1447619"/>
                    <a:gd name="connsiteX1" fmla="*/ 238125 w 4210050"/>
                    <a:gd name="connsiteY1" fmla="*/ 365178 h 1447619"/>
                    <a:gd name="connsiteX2" fmla="*/ 481012 w 4210050"/>
                    <a:gd name="connsiteY2" fmla="*/ 88953 h 1447619"/>
                    <a:gd name="connsiteX3" fmla="*/ 728662 w 4210050"/>
                    <a:gd name="connsiteY3" fmla="*/ 3228 h 1447619"/>
                    <a:gd name="connsiteX4" fmla="*/ 938212 w 4210050"/>
                    <a:gd name="connsiteY4" fmla="*/ 79428 h 1447619"/>
                    <a:gd name="connsiteX5" fmla="*/ 1190625 w 4210050"/>
                    <a:gd name="connsiteY5" fmla="*/ 322316 h 1447619"/>
                    <a:gd name="connsiteX6" fmla="*/ 1457325 w 4210050"/>
                    <a:gd name="connsiteY6" fmla="*/ 731891 h 1447619"/>
                    <a:gd name="connsiteX7" fmla="*/ 1685925 w 4210050"/>
                    <a:gd name="connsiteY7" fmla="*/ 1098603 h 1447619"/>
                    <a:gd name="connsiteX8" fmla="*/ 1900237 w 4210050"/>
                    <a:gd name="connsiteY8" fmla="*/ 1336728 h 1447619"/>
                    <a:gd name="connsiteX9" fmla="*/ 2143125 w 4210050"/>
                    <a:gd name="connsiteY9" fmla="*/ 1446266 h 1447619"/>
                    <a:gd name="connsiteX10" fmla="*/ 2376487 w 4210050"/>
                    <a:gd name="connsiteY10" fmla="*/ 1384353 h 1447619"/>
                    <a:gd name="connsiteX11" fmla="*/ 2586037 w 4210050"/>
                    <a:gd name="connsiteY11" fmla="*/ 1193853 h 1447619"/>
                    <a:gd name="connsiteX12" fmla="*/ 2905125 w 4210050"/>
                    <a:gd name="connsiteY12" fmla="*/ 722366 h 1447619"/>
                    <a:gd name="connsiteX13" fmla="*/ 3114675 w 4210050"/>
                    <a:gd name="connsiteY13" fmla="*/ 393753 h 1447619"/>
                    <a:gd name="connsiteX14" fmla="*/ 3333750 w 4210050"/>
                    <a:gd name="connsiteY14" fmla="*/ 136578 h 1447619"/>
                    <a:gd name="connsiteX15" fmla="*/ 3567112 w 4210050"/>
                    <a:gd name="connsiteY15" fmla="*/ 12753 h 1447619"/>
                    <a:gd name="connsiteX16" fmla="*/ 3733800 w 4210050"/>
                    <a:gd name="connsiteY16" fmla="*/ 22278 h 1447619"/>
                    <a:gd name="connsiteX17" fmla="*/ 3962400 w 4210050"/>
                    <a:gd name="connsiteY17" fmla="*/ 174678 h 1447619"/>
                    <a:gd name="connsiteX18" fmla="*/ 4210050 w 4210050"/>
                    <a:gd name="connsiteY18" fmla="*/ 498528 h 1447619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567112 w 4210050"/>
                    <a:gd name="connsiteY15" fmla="*/ 9598 h 1444464"/>
                    <a:gd name="connsiteX16" fmla="*/ 3962400 w 4210050"/>
                    <a:gd name="connsiteY16" fmla="*/ 171523 h 1444464"/>
                    <a:gd name="connsiteX17" fmla="*/ 4210050 w 4210050"/>
                    <a:gd name="connsiteY17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962400 w 4210050"/>
                    <a:gd name="connsiteY15" fmla="*/ 171523 h 1444464"/>
                    <a:gd name="connsiteX16" fmla="*/ 4210050 w 4210050"/>
                    <a:gd name="connsiteY16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4210050 w 4210050"/>
                    <a:gd name="connsiteY15" fmla="*/ 49537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114675"/>
                    <a:gd name="connsiteY0" fmla="*/ 719211 h 1444464"/>
                    <a:gd name="connsiteX1" fmla="*/ 238125 w 3114675"/>
                    <a:gd name="connsiteY1" fmla="*/ 362023 h 1444464"/>
                    <a:gd name="connsiteX2" fmla="*/ 481012 w 3114675"/>
                    <a:gd name="connsiteY2" fmla="*/ 85798 h 1444464"/>
                    <a:gd name="connsiteX3" fmla="*/ 728662 w 3114675"/>
                    <a:gd name="connsiteY3" fmla="*/ 73 h 1444464"/>
                    <a:gd name="connsiteX4" fmla="*/ 938212 w 3114675"/>
                    <a:gd name="connsiteY4" fmla="*/ 76273 h 1444464"/>
                    <a:gd name="connsiteX5" fmla="*/ 1190625 w 3114675"/>
                    <a:gd name="connsiteY5" fmla="*/ 319161 h 1444464"/>
                    <a:gd name="connsiteX6" fmla="*/ 1457325 w 3114675"/>
                    <a:gd name="connsiteY6" fmla="*/ 728736 h 1444464"/>
                    <a:gd name="connsiteX7" fmla="*/ 1685925 w 3114675"/>
                    <a:gd name="connsiteY7" fmla="*/ 1095448 h 1444464"/>
                    <a:gd name="connsiteX8" fmla="*/ 1900237 w 3114675"/>
                    <a:gd name="connsiteY8" fmla="*/ 1333573 h 1444464"/>
                    <a:gd name="connsiteX9" fmla="*/ 2143125 w 3114675"/>
                    <a:gd name="connsiteY9" fmla="*/ 1443111 h 1444464"/>
                    <a:gd name="connsiteX10" fmla="*/ 2376487 w 3114675"/>
                    <a:gd name="connsiteY10" fmla="*/ 1381198 h 1444464"/>
                    <a:gd name="connsiteX11" fmla="*/ 2586037 w 3114675"/>
                    <a:gd name="connsiteY11" fmla="*/ 1190698 h 1444464"/>
                    <a:gd name="connsiteX12" fmla="*/ 2905125 w 3114675"/>
                    <a:gd name="connsiteY12" fmla="*/ 719211 h 1444464"/>
                    <a:gd name="connsiteX13" fmla="*/ 3114675 w 3114675"/>
                    <a:gd name="connsiteY13" fmla="*/ 390598 h 1444464"/>
                    <a:gd name="connsiteX0" fmla="*/ 0 w 3081337"/>
                    <a:gd name="connsiteY0" fmla="*/ 719211 h 1444464"/>
                    <a:gd name="connsiteX1" fmla="*/ 238125 w 3081337"/>
                    <a:gd name="connsiteY1" fmla="*/ 362023 h 1444464"/>
                    <a:gd name="connsiteX2" fmla="*/ 481012 w 3081337"/>
                    <a:gd name="connsiteY2" fmla="*/ 85798 h 1444464"/>
                    <a:gd name="connsiteX3" fmla="*/ 728662 w 3081337"/>
                    <a:gd name="connsiteY3" fmla="*/ 73 h 1444464"/>
                    <a:gd name="connsiteX4" fmla="*/ 938212 w 3081337"/>
                    <a:gd name="connsiteY4" fmla="*/ 76273 h 1444464"/>
                    <a:gd name="connsiteX5" fmla="*/ 1190625 w 3081337"/>
                    <a:gd name="connsiteY5" fmla="*/ 319161 h 1444464"/>
                    <a:gd name="connsiteX6" fmla="*/ 1457325 w 3081337"/>
                    <a:gd name="connsiteY6" fmla="*/ 728736 h 1444464"/>
                    <a:gd name="connsiteX7" fmla="*/ 1685925 w 3081337"/>
                    <a:gd name="connsiteY7" fmla="*/ 1095448 h 1444464"/>
                    <a:gd name="connsiteX8" fmla="*/ 1900237 w 3081337"/>
                    <a:gd name="connsiteY8" fmla="*/ 1333573 h 1444464"/>
                    <a:gd name="connsiteX9" fmla="*/ 2143125 w 3081337"/>
                    <a:gd name="connsiteY9" fmla="*/ 1443111 h 1444464"/>
                    <a:gd name="connsiteX10" fmla="*/ 2376487 w 3081337"/>
                    <a:gd name="connsiteY10" fmla="*/ 1381198 h 1444464"/>
                    <a:gd name="connsiteX11" fmla="*/ 2586037 w 3081337"/>
                    <a:gd name="connsiteY11" fmla="*/ 1190698 h 1444464"/>
                    <a:gd name="connsiteX12" fmla="*/ 2905125 w 3081337"/>
                    <a:gd name="connsiteY12" fmla="*/ 719211 h 1444464"/>
                    <a:gd name="connsiteX13" fmla="*/ 3081337 w 3081337"/>
                    <a:gd name="connsiteY13" fmla="*/ 462036 h 1444464"/>
                    <a:gd name="connsiteX0" fmla="*/ 0 w 2905125"/>
                    <a:gd name="connsiteY0" fmla="*/ 719211 h 1444464"/>
                    <a:gd name="connsiteX1" fmla="*/ 238125 w 2905125"/>
                    <a:gd name="connsiteY1" fmla="*/ 362023 h 1444464"/>
                    <a:gd name="connsiteX2" fmla="*/ 481012 w 2905125"/>
                    <a:gd name="connsiteY2" fmla="*/ 85798 h 1444464"/>
                    <a:gd name="connsiteX3" fmla="*/ 728662 w 2905125"/>
                    <a:gd name="connsiteY3" fmla="*/ 73 h 1444464"/>
                    <a:gd name="connsiteX4" fmla="*/ 938212 w 2905125"/>
                    <a:gd name="connsiteY4" fmla="*/ 76273 h 1444464"/>
                    <a:gd name="connsiteX5" fmla="*/ 1190625 w 2905125"/>
                    <a:gd name="connsiteY5" fmla="*/ 319161 h 1444464"/>
                    <a:gd name="connsiteX6" fmla="*/ 1457325 w 2905125"/>
                    <a:gd name="connsiteY6" fmla="*/ 728736 h 1444464"/>
                    <a:gd name="connsiteX7" fmla="*/ 1685925 w 2905125"/>
                    <a:gd name="connsiteY7" fmla="*/ 1095448 h 1444464"/>
                    <a:gd name="connsiteX8" fmla="*/ 1900237 w 2905125"/>
                    <a:gd name="connsiteY8" fmla="*/ 1333573 h 1444464"/>
                    <a:gd name="connsiteX9" fmla="*/ 2143125 w 2905125"/>
                    <a:gd name="connsiteY9" fmla="*/ 1443111 h 1444464"/>
                    <a:gd name="connsiteX10" fmla="*/ 2376487 w 2905125"/>
                    <a:gd name="connsiteY10" fmla="*/ 1381198 h 1444464"/>
                    <a:gd name="connsiteX11" fmla="*/ 2586037 w 2905125"/>
                    <a:gd name="connsiteY11" fmla="*/ 1190698 h 1444464"/>
                    <a:gd name="connsiteX12" fmla="*/ 2905125 w 2905125"/>
                    <a:gd name="connsiteY12" fmla="*/ 719211 h 14444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905125" h="1444464">
                      <a:moveTo>
                        <a:pt x="0" y="719211"/>
                      </a:moveTo>
                      <a:cubicBezTo>
                        <a:pt x="78978" y="593401"/>
                        <a:pt x="157956" y="467592"/>
                        <a:pt x="238125" y="362023"/>
                      </a:cubicBezTo>
                      <a:cubicBezTo>
                        <a:pt x="318294" y="256454"/>
                        <a:pt x="399256" y="146123"/>
                        <a:pt x="481012" y="85798"/>
                      </a:cubicBezTo>
                      <a:cubicBezTo>
                        <a:pt x="562768" y="25473"/>
                        <a:pt x="652462" y="1660"/>
                        <a:pt x="728662" y="73"/>
                      </a:cubicBezTo>
                      <a:cubicBezTo>
                        <a:pt x="804862" y="-1514"/>
                        <a:pt x="861218" y="23092"/>
                        <a:pt x="938212" y="76273"/>
                      </a:cubicBezTo>
                      <a:cubicBezTo>
                        <a:pt x="1015206" y="129454"/>
                        <a:pt x="1104106" y="210417"/>
                        <a:pt x="1190625" y="319161"/>
                      </a:cubicBezTo>
                      <a:cubicBezTo>
                        <a:pt x="1277144" y="427905"/>
                        <a:pt x="1374775" y="599355"/>
                        <a:pt x="1457325" y="728736"/>
                      </a:cubicBezTo>
                      <a:cubicBezTo>
                        <a:pt x="1539875" y="858117"/>
                        <a:pt x="1612106" y="994642"/>
                        <a:pt x="1685925" y="1095448"/>
                      </a:cubicBezTo>
                      <a:cubicBezTo>
                        <a:pt x="1759744" y="1196254"/>
                        <a:pt x="1824037" y="1275629"/>
                        <a:pt x="1900237" y="1333573"/>
                      </a:cubicBezTo>
                      <a:cubicBezTo>
                        <a:pt x="1976437" y="1391517"/>
                        <a:pt x="2063750" y="1435174"/>
                        <a:pt x="2143125" y="1443111"/>
                      </a:cubicBezTo>
                      <a:cubicBezTo>
                        <a:pt x="2222500" y="1451048"/>
                        <a:pt x="2302668" y="1423267"/>
                        <a:pt x="2376487" y="1381198"/>
                      </a:cubicBezTo>
                      <a:cubicBezTo>
                        <a:pt x="2450306" y="1339129"/>
                        <a:pt x="2497931" y="1301029"/>
                        <a:pt x="2586037" y="1190698"/>
                      </a:cubicBezTo>
                      <a:cubicBezTo>
                        <a:pt x="2674143" y="1080367"/>
                        <a:pt x="2822575" y="840655"/>
                        <a:pt x="2905125" y="719211"/>
                      </a:cubicBezTo>
                    </a:path>
                  </a:pathLst>
                </a:custGeom>
                <a:noFill/>
                <a:ln w="571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</p:grpSp>
        </p:grp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41880958-E153-45A8-AA95-73EA809C057D}"/>
              </a:ext>
            </a:extLst>
          </p:cNvPr>
          <p:cNvGrpSpPr/>
          <p:nvPr/>
        </p:nvGrpSpPr>
        <p:grpSpPr>
          <a:xfrm>
            <a:off x="29584" y="33614"/>
            <a:ext cx="10223114" cy="6786791"/>
            <a:chOff x="29584" y="33614"/>
            <a:chExt cx="10223114" cy="6786791"/>
          </a:xfrm>
        </p:grpSpPr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8EEC3798-C285-42D6-899C-ED8E525C0FF6}"/>
                </a:ext>
              </a:extLst>
            </p:cNvPr>
            <p:cNvCxnSpPr/>
            <p:nvPr/>
          </p:nvCxnSpPr>
          <p:spPr>
            <a:xfrm flipV="1">
              <a:off x="789628" y="741500"/>
              <a:ext cx="0" cy="1741807"/>
            </a:xfrm>
            <a:prstGeom prst="straightConnector1">
              <a:avLst/>
            </a:prstGeom>
            <a:ln w="76200">
              <a:solidFill>
                <a:schemeClr val="accent6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4F9853B4-0AF4-48B0-AB08-C68AD459E7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53200" y="6536161"/>
              <a:ext cx="1736902" cy="1"/>
            </a:xfrm>
            <a:prstGeom prst="straightConnector1">
              <a:avLst/>
            </a:prstGeom>
            <a:ln w="7620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FA5AE6AA-FA23-466A-BB79-FA5D223316D3}"/>
                    </a:ext>
                  </a:extLst>
                </p:cNvPr>
                <p:cNvSpPr txBox="1"/>
                <p:nvPr/>
              </p:nvSpPr>
              <p:spPr>
                <a:xfrm>
                  <a:off x="8362950" y="6112519"/>
                  <a:ext cx="1889748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4000" dirty="0">
                      <a:solidFill>
                        <a:srgbClr val="002060"/>
                      </a:solidFill>
                    </a:rPr>
                    <a:t>space </a:t>
                  </a:r>
                  <a14:m>
                    <m:oMath xmlns:m="http://schemas.openxmlformats.org/officeDocument/2006/math">
                      <m:r>
                        <a:rPr lang="en-GB" sz="4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a14:m>
                  <a:r>
                    <a:rPr lang="en-GB" sz="4000" dirty="0">
                      <a:solidFill>
                        <a:srgbClr val="002060"/>
                      </a:solidFill>
                    </a:rPr>
                    <a:t> </a:t>
                  </a:r>
                  <a:endParaRPr lang="en-CA" sz="40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FA5AE6AA-FA23-466A-BB79-FA5D223316D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62950" y="6112519"/>
                  <a:ext cx="1889748" cy="707886"/>
                </a:xfrm>
                <a:prstGeom prst="rect">
                  <a:avLst/>
                </a:prstGeom>
                <a:blipFill>
                  <a:blip r:embed="rId3"/>
                  <a:stretch>
                    <a:fillRect l="-11613" t="-15517" b="-36207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0D1E6AB6-BB92-4184-8AA6-2C46E2E64861}"/>
                    </a:ext>
                  </a:extLst>
                </p:cNvPr>
                <p:cNvSpPr txBox="1"/>
                <p:nvPr/>
              </p:nvSpPr>
              <p:spPr>
                <a:xfrm>
                  <a:off x="29584" y="33614"/>
                  <a:ext cx="1583767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40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time </a:t>
                  </a:r>
                  <a14:m>
                    <m:oMath xmlns:m="http://schemas.openxmlformats.org/officeDocument/2006/math">
                      <m:r>
                        <a:rPr lang="en-GB" sz="4000" b="0" i="1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a14:m>
                  <a:r>
                    <a:rPr lang="en-GB" sz="40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 </a:t>
                  </a:r>
                  <a:endParaRPr lang="en-CA" sz="4000" dirty="0">
                    <a:solidFill>
                      <a:schemeClr val="accent6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0D1E6AB6-BB92-4184-8AA6-2C46E2E6486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84" y="33614"/>
                  <a:ext cx="1583767" cy="707886"/>
                </a:xfrm>
                <a:prstGeom prst="rect">
                  <a:avLst/>
                </a:prstGeom>
                <a:blipFill>
                  <a:blip r:embed="rId4"/>
                  <a:stretch>
                    <a:fillRect l="-13846" t="-15517" b="-36207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C3D15015-5519-9A1C-F9A1-944F463DB9F8}"/>
              </a:ext>
            </a:extLst>
          </p:cNvPr>
          <p:cNvGrpSpPr/>
          <p:nvPr/>
        </p:nvGrpSpPr>
        <p:grpSpPr>
          <a:xfrm>
            <a:off x="7288348" y="186138"/>
            <a:ext cx="4737131" cy="993266"/>
            <a:chOff x="7303080" y="1124049"/>
            <a:chExt cx="4737131" cy="99326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3F90374F-962F-AF27-0DDB-EB386379980D}"/>
                    </a:ext>
                  </a:extLst>
                </p:cNvPr>
                <p:cNvSpPr txBox="1"/>
                <p:nvPr/>
              </p:nvSpPr>
              <p:spPr>
                <a:xfrm>
                  <a:off x="7303080" y="1124049"/>
                  <a:ext cx="4737131" cy="707886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127000"/>
                </a:effectLst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4000" dirty="0"/>
                    <a:t>Wave is travelling </a:t>
                  </a:r>
                  <a14:m>
                    <m:oMath xmlns:m="http://schemas.openxmlformats.org/officeDocument/2006/math"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a14:m>
                  <a:r>
                    <a:rPr lang="en-GB" sz="4000" dirty="0"/>
                    <a:t>.</a:t>
                  </a:r>
                  <a:endParaRPr lang="en-CA" sz="4000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3F90374F-962F-AF27-0DDB-EB386379980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03080" y="1124049"/>
                  <a:ext cx="4737131" cy="707886"/>
                </a:xfrm>
                <a:prstGeom prst="rect">
                  <a:avLst/>
                </a:prstGeom>
                <a:blipFill>
                  <a:blip r:embed="rId5"/>
                  <a:stretch>
                    <a:fillRect l="-4633" t="-15517" r="-2703" b="-36207"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7BF6354-D1FA-2073-4F50-E81CE3FFDAC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61233" y="2117314"/>
              <a:ext cx="1628048" cy="1"/>
            </a:xfrm>
            <a:prstGeom prst="straightConnector1">
              <a:avLst/>
            </a:prstGeom>
            <a:ln w="1270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1873032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920"/>
    </mc:Choice>
    <mc:Fallback xmlns="">
      <p:transition spd="slow" advTm="119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93DF160-4E41-4E50-BAEC-33750D7720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809" t="6805" r="12892"/>
          <a:stretch/>
        </p:blipFill>
        <p:spPr>
          <a:xfrm flipH="1">
            <a:off x="1110555" y="538029"/>
            <a:ext cx="6318331" cy="5877822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8EEC3798-C285-42D6-899C-ED8E525C0FF6}"/>
              </a:ext>
            </a:extLst>
          </p:cNvPr>
          <p:cNvCxnSpPr/>
          <p:nvPr/>
        </p:nvCxnSpPr>
        <p:spPr>
          <a:xfrm flipV="1">
            <a:off x="789628" y="741500"/>
            <a:ext cx="0" cy="1741807"/>
          </a:xfrm>
          <a:prstGeom prst="straightConnector1">
            <a:avLst/>
          </a:prstGeom>
          <a:ln w="762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4F9853B4-0AF4-48B0-AB08-C68AD459E7CB}"/>
              </a:ext>
            </a:extLst>
          </p:cNvPr>
          <p:cNvCxnSpPr>
            <a:cxnSpLocks/>
          </p:cNvCxnSpPr>
          <p:nvPr/>
        </p:nvCxnSpPr>
        <p:spPr>
          <a:xfrm flipV="1">
            <a:off x="6553200" y="6536161"/>
            <a:ext cx="1736902" cy="1"/>
          </a:xfrm>
          <a:prstGeom prst="straightConnector1">
            <a:avLst/>
          </a:prstGeom>
          <a:ln w="762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A5AE6AA-FA23-466A-BB79-FA5D223316D3}"/>
                  </a:ext>
                </a:extLst>
              </p:cNvPr>
              <p:cNvSpPr txBox="1"/>
              <p:nvPr/>
            </p:nvSpPr>
            <p:spPr>
              <a:xfrm>
                <a:off x="8362950" y="6112519"/>
                <a:ext cx="1889748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4000" dirty="0">
                    <a:solidFill>
                      <a:srgbClr val="002060"/>
                    </a:solidFill>
                  </a:rPr>
                  <a:t>space </a:t>
                </a:r>
                <a14:m>
                  <m:oMath xmlns:m="http://schemas.openxmlformats.org/officeDocument/2006/math">
                    <m:r>
                      <a:rPr lang="en-GB" sz="40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GB" sz="4000" dirty="0">
                    <a:solidFill>
                      <a:srgbClr val="002060"/>
                    </a:solidFill>
                  </a:rPr>
                  <a:t> </a:t>
                </a:r>
                <a:endParaRPr lang="en-CA" sz="4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A5AE6AA-FA23-466A-BB79-FA5D223316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2950" y="6112519"/>
                <a:ext cx="1889748" cy="707886"/>
              </a:xfrm>
              <a:prstGeom prst="rect">
                <a:avLst/>
              </a:prstGeom>
              <a:blipFill>
                <a:blip r:embed="rId4"/>
                <a:stretch>
                  <a:fillRect l="-11613" t="-15517" b="-3620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0D1E6AB6-BB92-4184-8AA6-2C46E2E64861}"/>
                  </a:ext>
                </a:extLst>
              </p:cNvPr>
              <p:cNvSpPr txBox="1"/>
              <p:nvPr/>
            </p:nvSpPr>
            <p:spPr>
              <a:xfrm>
                <a:off x="29584" y="33614"/>
                <a:ext cx="1583767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4000" dirty="0">
                    <a:solidFill>
                      <a:schemeClr val="accent6">
                        <a:lumMod val="50000"/>
                      </a:schemeClr>
                    </a:solidFill>
                  </a:rPr>
                  <a:t>time </a:t>
                </a:r>
                <a14:m>
                  <m:oMath xmlns:m="http://schemas.openxmlformats.org/officeDocument/2006/math">
                    <m:r>
                      <a:rPr lang="en-GB" sz="4000" b="0" i="1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GB" sz="4000" dirty="0">
                    <a:solidFill>
                      <a:schemeClr val="accent6">
                        <a:lumMod val="50000"/>
                      </a:schemeClr>
                    </a:solidFill>
                  </a:rPr>
                  <a:t> </a:t>
                </a:r>
                <a:endParaRPr lang="en-CA" sz="4000" dirty="0">
                  <a:solidFill>
                    <a:schemeClr val="accent6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0D1E6AB6-BB92-4184-8AA6-2C46E2E648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84" y="33614"/>
                <a:ext cx="1583767" cy="707886"/>
              </a:xfrm>
              <a:prstGeom prst="rect">
                <a:avLst/>
              </a:prstGeom>
              <a:blipFill>
                <a:blip r:embed="rId5"/>
                <a:stretch>
                  <a:fillRect l="-13846" t="-15517" b="-3620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BDCF9C63-D0C2-4099-B80F-81D7D3DBF01F}"/>
              </a:ext>
            </a:extLst>
          </p:cNvPr>
          <p:cNvGrpSpPr/>
          <p:nvPr/>
        </p:nvGrpSpPr>
        <p:grpSpPr>
          <a:xfrm>
            <a:off x="7288348" y="186138"/>
            <a:ext cx="4737131" cy="993266"/>
            <a:chOff x="7303080" y="1124049"/>
            <a:chExt cx="4737131" cy="99326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B3D1F140-C5DD-4A97-A0C1-EC84C45ECFE5}"/>
                    </a:ext>
                  </a:extLst>
                </p:cNvPr>
                <p:cNvSpPr txBox="1"/>
                <p:nvPr/>
              </p:nvSpPr>
              <p:spPr>
                <a:xfrm>
                  <a:off x="7303080" y="1124049"/>
                  <a:ext cx="4737131" cy="707886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127000"/>
                </a:effectLst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4000" dirty="0"/>
                    <a:t>Wave is travelling </a:t>
                  </a:r>
                  <a14:m>
                    <m:oMath xmlns:m="http://schemas.openxmlformats.org/officeDocument/2006/math"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a14:m>
                  <a:r>
                    <a:rPr lang="en-GB" sz="4000" dirty="0"/>
                    <a:t>.</a:t>
                  </a:r>
                  <a:endParaRPr lang="en-CA" sz="4000" dirty="0"/>
                </a:p>
              </p:txBody>
            </p:sp>
          </mc:Choice>
          <mc:Fallback xmlns=""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B3D1F140-C5DD-4A97-A0C1-EC84C45ECF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03080" y="1124049"/>
                  <a:ext cx="4737131" cy="707886"/>
                </a:xfrm>
                <a:prstGeom prst="rect">
                  <a:avLst/>
                </a:prstGeom>
                <a:blipFill>
                  <a:blip r:embed="rId6"/>
                  <a:stretch>
                    <a:fillRect l="-4633" t="-15517" r="-2703" b="-36207"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395A4AD5-3FF9-4174-B7AC-9894708780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61233" y="2117314"/>
              <a:ext cx="1628048" cy="1"/>
            </a:xfrm>
            <a:prstGeom prst="straightConnector1">
              <a:avLst/>
            </a:prstGeom>
            <a:ln w="1270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E79C58B7-1C98-4745-B3CB-08EA5A05A6B8}"/>
              </a:ext>
            </a:extLst>
          </p:cNvPr>
          <p:cNvSpPr/>
          <p:nvPr/>
        </p:nvSpPr>
        <p:spPr>
          <a:xfrm>
            <a:off x="-800100" y="3143250"/>
            <a:ext cx="1905930" cy="22669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344292A3-D468-4547-A9DA-DB5C3965C70A}"/>
              </a:ext>
            </a:extLst>
          </p:cNvPr>
          <p:cNvSpPr/>
          <p:nvPr/>
        </p:nvSpPr>
        <p:spPr>
          <a:xfrm>
            <a:off x="2053225" y="6291078"/>
            <a:ext cx="1905930" cy="22669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7D9DA04-FDB2-4FDB-7597-F8130CFE542E}"/>
              </a:ext>
            </a:extLst>
          </p:cNvPr>
          <p:cNvGrpSpPr/>
          <p:nvPr/>
        </p:nvGrpSpPr>
        <p:grpSpPr>
          <a:xfrm>
            <a:off x="7085197" y="911369"/>
            <a:ext cx="4940282" cy="3751980"/>
            <a:chOff x="7085197" y="911369"/>
            <a:chExt cx="4940282" cy="375198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720E6D45-AA6C-F2E4-D883-5C144B61B93A}"/>
                    </a:ext>
                  </a:extLst>
                </p:cNvPr>
                <p:cNvSpPr txBox="1"/>
                <p:nvPr/>
              </p:nvSpPr>
              <p:spPr>
                <a:xfrm>
                  <a:off x="7749812" y="2316286"/>
                  <a:ext cx="4275667" cy="915956"/>
                </a:xfrm>
                <a:prstGeom prst="rect">
                  <a:avLst/>
                </a:prstGeom>
                <a:solidFill>
                  <a:schemeClr val="bg1"/>
                </a:solidFill>
                <a:ln w="76200">
                  <a:solidFill>
                    <a:srgbClr val="FF33CC"/>
                  </a:solidFill>
                </a:ln>
                <a:effectLst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4000" dirty="0"/>
                    <a:t>density in time =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CA" sz="4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sz="4000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num>
                        <m:den>
                          <m:r>
                            <a:rPr lang="en-CA" sz="4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CA" sz="40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</m:oMath>
                  </a14:m>
                  <a:endParaRPr lang="en-CA" sz="40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720E6D45-AA6C-F2E4-D883-5C144B61B93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49812" y="2316286"/>
                  <a:ext cx="4275667" cy="915956"/>
                </a:xfrm>
                <a:prstGeom prst="rect">
                  <a:avLst/>
                </a:prstGeom>
                <a:blipFill>
                  <a:blip r:embed="rId7"/>
                  <a:stretch>
                    <a:fillRect l="-4056" b="-8589"/>
                  </a:stretch>
                </a:blipFill>
                <a:ln w="76200">
                  <a:solidFill>
                    <a:srgbClr val="FF33CC"/>
                  </a:solidFill>
                </a:ln>
                <a:effectLst/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Right Brace 6">
              <a:extLst>
                <a:ext uri="{FF2B5EF4-FFF2-40B4-BE49-F238E27FC236}">
                  <a16:creationId xmlns:a16="http://schemas.microsoft.com/office/drawing/2014/main" id="{686D6C6E-7C7C-CC5C-8C25-3C87CA241992}"/>
                </a:ext>
              </a:extLst>
            </p:cNvPr>
            <p:cNvSpPr/>
            <p:nvPr/>
          </p:nvSpPr>
          <p:spPr>
            <a:xfrm rot="21345173">
              <a:off x="7085197" y="911369"/>
              <a:ext cx="607570" cy="3751980"/>
            </a:xfrm>
            <a:prstGeom prst="rightBrace">
              <a:avLst/>
            </a:prstGeom>
            <a:ln w="76200">
              <a:solidFill>
                <a:srgbClr val="FF33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5681560-3D4B-63F1-E9CF-68E031760231}"/>
              </a:ext>
            </a:extLst>
          </p:cNvPr>
          <p:cNvGrpSpPr/>
          <p:nvPr/>
        </p:nvGrpSpPr>
        <p:grpSpPr>
          <a:xfrm>
            <a:off x="1613350" y="4783318"/>
            <a:ext cx="10412129" cy="1888544"/>
            <a:chOff x="1613350" y="4783318"/>
            <a:chExt cx="10412129" cy="188854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B486F980-8AFE-83BE-23A0-07CB0B3C5D42}"/>
                    </a:ext>
                  </a:extLst>
                </p:cNvPr>
                <p:cNvSpPr txBox="1"/>
                <p:nvPr/>
              </p:nvSpPr>
              <p:spPr>
                <a:xfrm>
                  <a:off x="7509849" y="4783318"/>
                  <a:ext cx="4515630" cy="978858"/>
                </a:xfrm>
                <a:prstGeom prst="rect">
                  <a:avLst/>
                </a:prstGeom>
                <a:solidFill>
                  <a:schemeClr val="bg1"/>
                </a:solidFill>
                <a:ln w="57150">
                  <a:solidFill>
                    <a:srgbClr val="00FF00"/>
                  </a:solidFill>
                </a:ln>
                <a:effectLst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4000" dirty="0"/>
                    <a:t>density in space =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CA" sz="4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sz="4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num>
                        <m:den>
                          <m:r>
                            <a:rPr lang="en-CA" sz="4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CA" sz="40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</m:oMath>
                  </a14:m>
                  <a:endParaRPr lang="en-CA" sz="4000" dirty="0"/>
                </a:p>
              </p:txBody>
            </p:sp>
          </mc:Choice>
          <mc:Fallback xmlns="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B486F980-8AFE-83BE-23A0-07CB0B3C5D4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09849" y="4783318"/>
                  <a:ext cx="4515630" cy="978858"/>
                </a:xfrm>
                <a:prstGeom prst="rect">
                  <a:avLst/>
                </a:prstGeom>
                <a:blipFill>
                  <a:blip r:embed="rId8"/>
                  <a:stretch>
                    <a:fillRect l="-4267" b="-10059"/>
                  </a:stretch>
                </a:blipFill>
                <a:ln w="57150">
                  <a:solidFill>
                    <a:srgbClr val="00FF00"/>
                  </a:solidFill>
                </a:ln>
                <a:effectLst/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Right Brace 7">
              <a:extLst>
                <a:ext uri="{FF2B5EF4-FFF2-40B4-BE49-F238E27FC236}">
                  <a16:creationId xmlns:a16="http://schemas.microsoft.com/office/drawing/2014/main" id="{21ECB4A2-8B49-D511-BAB0-AE08D8EAB4F3}"/>
                </a:ext>
              </a:extLst>
            </p:cNvPr>
            <p:cNvSpPr/>
            <p:nvPr/>
          </p:nvSpPr>
          <p:spPr>
            <a:xfrm rot="5400000">
              <a:off x="4038188" y="3383443"/>
              <a:ext cx="607570" cy="5457245"/>
            </a:xfrm>
            <a:prstGeom prst="rightBrace">
              <a:avLst>
                <a:gd name="adj1" fmla="val 8333"/>
                <a:gd name="adj2" fmla="val 8896"/>
              </a:avLst>
            </a:prstGeom>
            <a:ln w="76200">
              <a:solidFill>
                <a:srgbClr val="00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D4D8ECE-3D4B-25C0-E1E3-7CCBBC23EDD5}"/>
                </a:ext>
              </a:extLst>
            </p:cNvPr>
            <p:cNvSpPr/>
            <p:nvPr/>
          </p:nvSpPr>
          <p:spPr>
            <a:xfrm>
              <a:off x="6576632" y="5855792"/>
              <a:ext cx="1656215" cy="816070"/>
            </a:xfrm>
            <a:custGeom>
              <a:avLst/>
              <a:gdLst>
                <a:gd name="connsiteX0" fmla="*/ 0 w 1728787"/>
                <a:gd name="connsiteY0" fmla="*/ 1100137 h 1251498"/>
                <a:gd name="connsiteX1" fmla="*/ 657225 w 1728787"/>
                <a:gd name="connsiteY1" fmla="*/ 1157287 h 1251498"/>
                <a:gd name="connsiteX2" fmla="*/ 1728787 w 1728787"/>
                <a:gd name="connsiteY2" fmla="*/ 0 h 1251498"/>
                <a:gd name="connsiteX0" fmla="*/ 0 w 1656215"/>
                <a:gd name="connsiteY0" fmla="*/ 664709 h 816070"/>
                <a:gd name="connsiteX1" fmla="*/ 657225 w 1656215"/>
                <a:gd name="connsiteY1" fmla="*/ 721859 h 816070"/>
                <a:gd name="connsiteX2" fmla="*/ 1656215 w 1656215"/>
                <a:gd name="connsiteY2" fmla="*/ 0 h 816070"/>
                <a:gd name="connsiteX0" fmla="*/ 0 w 1656215"/>
                <a:gd name="connsiteY0" fmla="*/ 664709 h 816070"/>
                <a:gd name="connsiteX1" fmla="*/ 657225 w 1656215"/>
                <a:gd name="connsiteY1" fmla="*/ 721859 h 816070"/>
                <a:gd name="connsiteX2" fmla="*/ 1656215 w 1656215"/>
                <a:gd name="connsiteY2" fmla="*/ 0 h 816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56215" h="816070">
                  <a:moveTo>
                    <a:pt x="0" y="664709"/>
                  </a:moveTo>
                  <a:cubicBezTo>
                    <a:pt x="184547" y="784962"/>
                    <a:pt x="369094" y="905215"/>
                    <a:pt x="657225" y="721859"/>
                  </a:cubicBezTo>
                  <a:cubicBezTo>
                    <a:pt x="945356" y="538503"/>
                    <a:pt x="1133871" y="457936"/>
                    <a:pt x="1656215" y="0"/>
                  </a:cubicBezTo>
                </a:path>
              </a:pathLst>
            </a:custGeom>
            <a:noFill/>
            <a:ln w="76200">
              <a:solidFill>
                <a:srgbClr val="00FF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9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246AE9FC-D679-706F-6070-B5CFA55D756F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1221200" y="2149920"/>
              <a:ext cx="826920" cy="31420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246AE9FC-D679-706F-6070-B5CFA55D756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1211840" y="2140560"/>
                <a:ext cx="845640" cy="316080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4276174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5549">
        <p:fade/>
      </p:transition>
    </mc:Choice>
    <mc:Fallback xmlns="">
      <p:transition spd="med" advTm="1554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A71A28E4-79FF-019F-8321-A4ADE3DC8E69}"/>
              </a:ext>
            </a:extLst>
          </p:cNvPr>
          <p:cNvSpPr txBox="1"/>
          <p:nvPr/>
        </p:nvSpPr>
        <p:spPr>
          <a:xfrm>
            <a:off x="253274" y="219449"/>
            <a:ext cx="903510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6000" dirty="0"/>
              <a:t>Spinors Learning “Staircase”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AA5CAB43-C251-E86F-5BC1-01B799FF56B0}"/>
              </a:ext>
            </a:extLst>
          </p:cNvPr>
          <p:cNvSpPr/>
          <p:nvPr/>
        </p:nvSpPr>
        <p:spPr>
          <a:xfrm rot="5400000">
            <a:off x="340531" y="2303169"/>
            <a:ext cx="2134894" cy="1917491"/>
          </a:xfrm>
          <a:prstGeom prst="rightArrow">
            <a:avLst>
              <a:gd name="adj1" fmla="val 61316"/>
              <a:gd name="adj2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4A39641-EE3C-652C-E2BB-F94A51914965}"/>
              </a:ext>
            </a:extLst>
          </p:cNvPr>
          <p:cNvSpPr/>
          <p:nvPr/>
        </p:nvSpPr>
        <p:spPr>
          <a:xfrm>
            <a:off x="235974" y="4547935"/>
            <a:ext cx="2344010" cy="2021305"/>
          </a:xfrm>
          <a:prstGeom prst="rect">
            <a:avLst/>
          </a:prstGeom>
          <a:solidFill>
            <a:srgbClr val="A3FFCD"/>
          </a:solidFill>
          <a:ln w="38100">
            <a:solidFill>
              <a:srgbClr val="0076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CA" sz="3200" b="1" dirty="0">
                <a:solidFill>
                  <a:schemeClr val="tx1"/>
                </a:solidFill>
              </a:rPr>
              <a:t>Examples From Physics (motivation)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E5BB39F-956A-7B42-0D18-901179754932}"/>
              </a:ext>
            </a:extLst>
          </p:cNvPr>
          <p:cNvSpPr/>
          <p:nvPr/>
        </p:nvSpPr>
        <p:spPr>
          <a:xfrm>
            <a:off x="2579983" y="3765882"/>
            <a:ext cx="2344010" cy="2803357"/>
          </a:xfrm>
          <a:prstGeom prst="rect">
            <a:avLst/>
          </a:prstGeom>
          <a:solidFill>
            <a:srgbClr val="A3FFF6"/>
          </a:solidFill>
          <a:ln w="38100">
            <a:solidFill>
              <a:srgbClr val="00A4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CA" sz="3600" b="1" dirty="0">
                <a:solidFill>
                  <a:schemeClr val="tx1"/>
                </a:solidFill>
              </a:rPr>
              <a:t>Spinors as </a:t>
            </a:r>
            <a:r>
              <a:rPr lang="en-CA" sz="3200" b="1" dirty="0">
                <a:solidFill>
                  <a:schemeClr val="tx1"/>
                </a:solidFill>
              </a:rPr>
              <a:t>square roots of vectors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2B51075-FD1B-964F-2E47-2FBAD3A27ACD}"/>
              </a:ext>
            </a:extLst>
          </p:cNvPr>
          <p:cNvSpPr/>
          <p:nvPr/>
        </p:nvSpPr>
        <p:spPr>
          <a:xfrm>
            <a:off x="4923995" y="2908632"/>
            <a:ext cx="2344010" cy="3660609"/>
          </a:xfrm>
          <a:prstGeom prst="rect">
            <a:avLst/>
          </a:prstGeom>
          <a:solidFill>
            <a:srgbClr val="A3CDFF"/>
          </a:solidFill>
          <a:ln w="38100">
            <a:solidFill>
              <a:srgbClr val="004A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CA" sz="3600" b="1" dirty="0">
                <a:solidFill>
                  <a:schemeClr val="tx1"/>
                </a:solidFill>
              </a:rPr>
              <a:t>Clifford Algebras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4A4967D-9B27-0D51-9D3C-0E9CE701C628}"/>
              </a:ext>
            </a:extLst>
          </p:cNvPr>
          <p:cNvSpPr/>
          <p:nvPr/>
        </p:nvSpPr>
        <p:spPr>
          <a:xfrm>
            <a:off x="7268005" y="2089482"/>
            <a:ext cx="2344010" cy="4479758"/>
          </a:xfrm>
          <a:prstGeom prst="rect">
            <a:avLst/>
          </a:prstGeom>
          <a:solidFill>
            <a:srgbClr val="AEA3FF"/>
          </a:solidFill>
          <a:ln w="38100">
            <a:solidFill>
              <a:srgbClr val="1400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CA" sz="3600" b="1" dirty="0">
                <a:solidFill>
                  <a:schemeClr val="tx1"/>
                </a:solidFill>
              </a:rPr>
              <a:t>Lie Groups &amp; Algebras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C0EF6E9-B5A8-F1BE-EA68-A4BDD64B69E4}"/>
              </a:ext>
            </a:extLst>
          </p:cNvPr>
          <p:cNvSpPr/>
          <p:nvPr/>
        </p:nvSpPr>
        <p:spPr>
          <a:xfrm>
            <a:off x="9612016" y="1269329"/>
            <a:ext cx="2344010" cy="5299911"/>
          </a:xfrm>
          <a:prstGeom prst="rect">
            <a:avLst/>
          </a:prstGeom>
          <a:solidFill>
            <a:srgbClr val="F2A3FF"/>
          </a:solidFill>
          <a:ln w="38100">
            <a:solidFill>
              <a:srgbClr val="7D00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CA" sz="3600" b="1" dirty="0">
                <a:solidFill>
                  <a:schemeClr val="tx1"/>
                </a:solidFill>
              </a:rPr>
              <a:t>Spinors in Particle Physics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46248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368"/>
    </mc:Choice>
    <mc:Fallback xmlns="">
      <p:transition spd="slow" advTm="193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46A65902-C851-13AD-8E4E-631C8D09B3E5}"/>
              </a:ext>
            </a:extLst>
          </p:cNvPr>
          <p:cNvGrpSpPr/>
          <p:nvPr/>
        </p:nvGrpSpPr>
        <p:grpSpPr>
          <a:xfrm>
            <a:off x="7249496" y="-4999190"/>
            <a:ext cx="3849950" cy="4077614"/>
            <a:chOff x="786498" y="1191993"/>
            <a:chExt cx="3222377" cy="3412934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F9610ACB-7886-F114-6920-8B5EF3D9352D}"/>
                </a:ext>
              </a:extLst>
            </p:cNvPr>
            <p:cNvSpPr/>
            <p:nvPr/>
          </p:nvSpPr>
          <p:spPr>
            <a:xfrm>
              <a:off x="786498" y="2089103"/>
              <a:ext cx="2515823" cy="2515824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B01E2497-FD17-18B0-6842-750998C3EE39}"/>
                </a:ext>
              </a:extLst>
            </p:cNvPr>
            <p:cNvCxnSpPr>
              <a:cxnSpLocks/>
            </p:cNvCxnSpPr>
            <p:nvPr/>
          </p:nvCxnSpPr>
          <p:spPr>
            <a:xfrm>
              <a:off x="788603" y="3347015"/>
              <a:ext cx="2632207" cy="0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093C36E5-6443-61CC-6AD6-52B4A9D806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46515" y="1954722"/>
              <a:ext cx="0" cy="2650205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D0609C89-8498-C3DF-BC8A-77893E0F72C9}"/>
                    </a:ext>
                  </a:extLst>
                </p:cNvPr>
                <p:cNvSpPr txBox="1"/>
                <p:nvPr/>
              </p:nvSpPr>
              <p:spPr>
                <a:xfrm>
                  <a:off x="3448259" y="3002909"/>
                  <a:ext cx="560616" cy="69553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CA" sz="4800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D0609C89-8498-C3DF-BC8A-77893E0F72C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48259" y="3002909"/>
                  <a:ext cx="560616" cy="695538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F68C1B67-0D41-E5F9-C8A8-7830198A1A40}"/>
                    </a:ext>
                  </a:extLst>
                </p:cNvPr>
                <p:cNvSpPr txBox="1"/>
                <p:nvPr/>
              </p:nvSpPr>
              <p:spPr>
                <a:xfrm>
                  <a:off x="1762235" y="1191993"/>
                  <a:ext cx="568559" cy="69553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CA" sz="4800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F68C1B67-0D41-E5F9-C8A8-7830198A1A4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62235" y="1191993"/>
                  <a:ext cx="568559" cy="695538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34BB45A-CBA1-0F73-B6FB-383DA325FCC1}"/>
              </a:ext>
            </a:extLst>
          </p:cNvPr>
          <p:cNvCxnSpPr>
            <a:cxnSpLocks/>
          </p:cNvCxnSpPr>
          <p:nvPr/>
        </p:nvCxnSpPr>
        <p:spPr>
          <a:xfrm>
            <a:off x="8747568" y="-3927363"/>
            <a:ext cx="0" cy="3005789"/>
          </a:xfrm>
          <a:prstGeom prst="straightConnector1">
            <a:avLst/>
          </a:prstGeom>
          <a:ln w="1524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32B5979-8FB7-87A8-C34E-CCC5D1D48BEF}"/>
              </a:ext>
            </a:extLst>
          </p:cNvPr>
          <p:cNvSpPr txBox="1"/>
          <p:nvPr/>
        </p:nvSpPr>
        <p:spPr>
          <a:xfrm>
            <a:off x="3009749" y="-3546223"/>
            <a:ext cx="423668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6000" dirty="0"/>
              <a:t>Vertical</a:t>
            </a:r>
            <a:br>
              <a:rPr lang="en-GB" sz="6000" dirty="0"/>
            </a:br>
            <a:r>
              <a:rPr lang="en-GB" sz="6000" dirty="0"/>
              <a:t>Polarization</a:t>
            </a:r>
            <a:endParaRPr lang="en-CA" sz="6000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>
                <a:extLst>
                  <a:ext uri="{FF2B5EF4-FFF2-40B4-BE49-F238E27FC236}">
                    <a16:creationId xmlns:a16="http://schemas.microsoft.com/office/drawing/2014/main" id="{AA236898-DE39-8ABA-1CCA-7AF512D2FDD1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99064" y="68658"/>
              <a:ext cx="9118928" cy="8999464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9118928" cy="8999464"/>
                    </a:xfrm>
                    <a:prstGeom prst="rect">
                      <a:avLst/>
                    </a:prstGeom>
                  </am3d:spPr>
                  <am3d:camera>
                    <am3d:pos x="0" y="0" z="4944996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91065" d="1000000"/>
                    <am3d:preTrans dx="970408" dy="-106809" dz="-9226261"/>
                    <am3d:scale>
                      <am3d:sx n="1000000" d="1000000"/>
                      <am3d:sy n="1000000" d="1000000"/>
                      <am3d:sz n="1000000" d="1000000"/>
                    </am3d:scale>
                    <am3d:rot ax="3000000" ay="19200000" az="19200000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1302494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>
                <a:extLst>
                  <a:ext uri="{FF2B5EF4-FFF2-40B4-BE49-F238E27FC236}">
                    <a16:creationId xmlns:a16="http://schemas.microsoft.com/office/drawing/2014/main" id="{AA236898-DE39-8ABA-1CCA-7AF512D2FDD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9064" y="68658"/>
                <a:ext cx="9118928" cy="8999464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8F074CA8-8696-9922-0E74-C4514494F5BE}"/>
              </a:ext>
            </a:extLst>
          </p:cNvPr>
          <p:cNvSpPr/>
          <p:nvPr/>
        </p:nvSpPr>
        <p:spPr>
          <a:xfrm>
            <a:off x="1543983" y="1058444"/>
            <a:ext cx="6666412" cy="6237091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EF3D377-9C7B-25FE-41A1-42EE29D97864}"/>
              </a:ext>
            </a:extLst>
          </p:cNvPr>
          <p:cNvGrpSpPr/>
          <p:nvPr/>
        </p:nvGrpSpPr>
        <p:grpSpPr>
          <a:xfrm>
            <a:off x="88491" y="-193342"/>
            <a:ext cx="7180804" cy="6593022"/>
            <a:chOff x="-346823" y="1222714"/>
            <a:chExt cx="4122757" cy="3785289"/>
          </a:xfrm>
        </p:grpSpPr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9CBA7FA2-13F4-C792-005C-E6B23523994E}"/>
                </a:ext>
              </a:extLst>
            </p:cNvPr>
            <p:cNvCxnSpPr>
              <a:cxnSpLocks/>
            </p:cNvCxnSpPr>
            <p:nvPr/>
          </p:nvCxnSpPr>
          <p:spPr>
            <a:xfrm>
              <a:off x="-346823" y="2820578"/>
              <a:ext cx="2723854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7E297789-2A71-7D55-9267-B05243B8FF7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1089" y="1384075"/>
              <a:ext cx="0" cy="2719024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2BE3B958-5C08-57E2-30F1-0E7193450CE0}"/>
                    </a:ext>
                  </a:extLst>
                </p:cNvPr>
                <p:cNvSpPr txBox="1"/>
                <p:nvPr/>
              </p:nvSpPr>
              <p:spPr>
                <a:xfrm>
                  <a:off x="2386292" y="2480626"/>
                  <a:ext cx="454390" cy="58312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6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CA" sz="6000" dirty="0"/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2BE3B958-5C08-57E2-30F1-0E7193450CE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86292" y="2480626"/>
                  <a:ext cx="454390" cy="583128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7A55E98C-E813-0608-1916-4C9929007B55}"/>
                    </a:ext>
                  </a:extLst>
                </p:cNvPr>
                <p:cNvSpPr txBox="1"/>
                <p:nvPr/>
              </p:nvSpPr>
              <p:spPr>
                <a:xfrm>
                  <a:off x="1052359" y="1222714"/>
                  <a:ext cx="461459" cy="58312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6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CA" sz="6000" dirty="0"/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7A55E98C-E813-0608-1916-4C9929007B5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2359" y="1222714"/>
                  <a:ext cx="461459" cy="583128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3011AAE7-B32F-8C4D-1803-42C8560E83A7}"/>
                </a:ext>
              </a:extLst>
            </p:cNvPr>
            <p:cNvCxnSpPr>
              <a:cxnSpLocks/>
            </p:cNvCxnSpPr>
            <p:nvPr/>
          </p:nvCxnSpPr>
          <p:spPr>
            <a:xfrm>
              <a:off x="488827" y="2480626"/>
              <a:ext cx="3142840" cy="2527377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D3B611B5-4F69-8F97-5026-6AB6DF80AE9B}"/>
                    </a:ext>
                  </a:extLst>
                </p:cNvPr>
                <p:cNvSpPr txBox="1"/>
                <p:nvPr/>
              </p:nvSpPr>
              <p:spPr>
                <a:xfrm>
                  <a:off x="3348527" y="4323679"/>
                  <a:ext cx="427407" cy="58312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60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en-CA" sz="6000" dirty="0"/>
                </a:p>
              </p:txBody>
            </p:sp>
          </mc:Choice>
          <mc:Fallback xmlns="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D3B611B5-4F69-8F97-5026-6AB6DF80AE9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8527" y="4323679"/>
                  <a:ext cx="427407" cy="583128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F33B960B-DCE0-DE32-FF66-FBB1DF4E8D84}"/>
                  </a:ext>
                </a:extLst>
              </p:cNvPr>
              <p:cNvSpPr txBox="1"/>
              <p:nvPr/>
            </p:nvSpPr>
            <p:spPr>
              <a:xfrm>
                <a:off x="3300230" y="642667"/>
                <a:ext cx="8682056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60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6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p>
                          <m:r>
                            <a:rPr lang="en-GB" sz="6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p>
                      </m:sSup>
                      <m:r>
                        <a:rPr lang="en-GB" sz="6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6000" b="0" i="1" smtClean="0">
                          <a:latin typeface="Cambria Math" panose="02040503050406030204" pitchFamily="18" charset="0"/>
                        </a:rPr>
                        <m:t>𝐴</m:t>
                      </m:r>
                      <m:func>
                        <m:funcPr>
                          <m:ctrlPr>
                            <a:rPr lang="en-GB" sz="6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CA" sz="6000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GB" sz="6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6000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GB" sz="6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sz="6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6000" b="0" i="1" smtClean="0">
                                  <a:latin typeface="Cambria Math" panose="02040503050406030204" pitchFamily="18" charset="0"/>
                                </a:rPr>
                                <m:t>𝑘𝑧</m:t>
                              </m:r>
                              <m:r>
                                <a:rPr lang="en-GB" sz="60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sz="6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CA" sz="6600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F33B960B-DCE0-DE32-FF66-FBB1DF4E8D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0230" y="642667"/>
                <a:ext cx="8682056" cy="101566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TextBox 54">
            <a:extLst>
              <a:ext uri="{FF2B5EF4-FFF2-40B4-BE49-F238E27FC236}">
                <a16:creationId xmlns:a16="http://schemas.microsoft.com/office/drawing/2014/main" id="{068246B7-2070-59A1-3166-76B23D292E57}"/>
              </a:ext>
            </a:extLst>
          </p:cNvPr>
          <p:cNvSpPr txBox="1"/>
          <p:nvPr/>
        </p:nvSpPr>
        <p:spPr>
          <a:xfrm>
            <a:off x="167001" y="4899743"/>
            <a:ext cx="397918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0" dirty="0"/>
              <a:t>Vertical</a:t>
            </a:r>
            <a:br>
              <a:rPr lang="en-GB" sz="6000" dirty="0"/>
            </a:br>
            <a:r>
              <a:rPr lang="en-GB" sz="6000" dirty="0"/>
              <a:t>Polarization</a:t>
            </a:r>
            <a:endParaRPr lang="en-CA" sz="600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34580B7-0B2B-F89A-52DC-FC77BACE6335}"/>
              </a:ext>
            </a:extLst>
          </p:cNvPr>
          <p:cNvGrpSpPr/>
          <p:nvPr/>
        </p:nvGrpSpPr>
        <p:grpSpPr>
          <a:xfrm>
            <a:off x="9296197" y="1627152"/>
            <a:ext cx="2170676" cy="2024178"/>
            <a:chOff x="9296197" y="1628017"/>
            <a:chExt cx="2170676" cy="2023498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4317D22-1A61-6B45-2593-BE6AC47ED4C4}"/>
                </a:ext>
              </a:extLst>
            </p:cNvPr>
            <p:cNvSpPr txBox="1"/>
            <p:nvPr/>
          </p:nvSpPr>
          <p:spPr>
            <a:xfrm>
              <a:off x="9296197" y="2636193"/>
              <a:ext cx="2170676" cy="1015322"/>
            </a:xfrm>
            <a:prstGeom prst="rect">
              <a:avLst/>
            </a:prstGeom>
            <a:noFill/>
            <a:ln w="38100">
              <a:solidFill>
                <a:srgbClr val="7030A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6000" dirty="0">
                  <a:solidFill>
                    <a:srgbClr val="7030A0"/>
                  </a:solidFill>
                </a:rPr>
                <a:t>phase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7D29F1CB-4B07-87BA-3030-C0C55267B55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707099" y="1628017"/>
              <a:ext cx="368146" cy="1009727"/>
            </a:xfrm>
            <a:prstGeom prst="straightConnector1">
              <a:avLst/>
            </a:prstGeom>
            <a:ln w="762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67FD2A4D-F9E8-31B3-96CC-F4AB17B692D6}"/>
              </a:ext>
            </a:extLst>
          </p:cNvPr>
          <p:cNvGrpSpPr/>
          <p:nvPr/>
        </p:nvGrpSpPr>
        <p:grpSpPr>
          <a:xfrm>
            <a:off x="1823648" y="1345600"/>
            <a:ext cx="3686524" cy="5188663"/>
            <a:chOff x="2180702" y="1600774"/>
            <a:chExt cx="3686524" cy="5188663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9AA25B70-13F2-C7A1-E141-95098E58E87B}"/>
                </a:ext>
              </a:extLst>
            </p:cNvPr>
            <p:cNvGrpSpPr/>
            <p:nvPr/>
          </p:nvGrpSpPr>
          <p:grpSpPr>
            <a:xfrm>
              <a:off x="2180702" y="1600774"/>
              <a:ext cx="1636810" cy="3286453"/>
              <a:chOff x="2180702" y="1600774"/>
              <a:chExt cx="1636810" cy="3286453"/>
            </a:xfrm>
          </p:grpSpPr>
          <p:cxnSp>
            <p:nvCxnSpPr>
              <p:cNvPr id="59" name="Straight Arrow Connector 58">
                <a:extLst>
                  <a:ext uri="{FF2B5EF4-FFF2-40B4-BE49-F238E27FC236}">
                    <a16:creationId xmlns:a16="http://schemas.microsoft.com/office/drawing/2014/main" id="{6CCC88E6-EC8F-DA7C-BC62-95B618DA355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651880" y="1600774"/>
                <a:ext cx="0" cy="1290067"/>
              </a:xfrm>
              <a:prstGeom prst="straightConnector1">
                <a:avLst/>
              </a:prstGeom>
              <a:ln w="1016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Arrow Connector 59">
                <a:extLst>
                  <a:ext uri="{FF2B5EF4-FFF2-40B4-BE49-F238E27FC236}">
                    <a16:creationId xmlns:a16="http://schemas.microsoft.com/office/drawing/2014/main" id="{E05E5453-6A22-176A-8F4E-AEF13C9762E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520468" y="3597160"/>
                <a:ext cx="0" cy="1290067"/>
              </a:xfrm>
              <a:prstGeom prst="straightConnector1">
                <a:avLst/>
              </a:prstGeom>
              <a:ln w="101600">
                <a:solidFill>
                  <a:srgbClr val="FF0000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Arrow Connector 60">
                <a:extLst>
                  <a:ext uri="{FF2B5EF4-FFF2-40B4-BE49-F238E27FC236}">
                    <a16:creationId xmlns:a16="http://schemas.microsoft.com/office/drawing/2014/main" id="{B0EDC9BE-BDF2-B3E8-D2FD-7FDB5419722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238392" y="3356431"/>
                <a:ext cx="0" cy="842221"/>
              </a:xfrm>
              <a:prstGeom prst="straightConnector1">
                <a:avLst/>
              </a:prstGeom>
              <a:ln w="101600">
                <a:solidFill>
                  <a:srgbClr val="FF0000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Arrow Connector 61">
                <a:extLst>
                  <a:ext uri="{FF2B5EF4-FFF2-40B4-BE49-F238E27FC236}">
                    <a16:creationId xmlns:a16="http://schemas.microsoft.com/office/drawing/2014/main" id="{3CBA3295-7861-7A16-FC2E-9141F84B8A2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31110" y="1882327"/>
                <a:ext cx="0" cy="842221"/>
              </a:xfrm>
              <a:prstGeom prst="straightConnector1">
                <a:avLst/>
              </a:prstGeom>
              <a:ln w="101600">
                <a:solidFill>
                  <a:srgbClr val="FF000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Arrow Connector 62">
                <a:extLst>
                  <a:ext uri="{FF2B5EF4-FFF2-40B4-BE49-F238E27FC236}">
                    <a16:creationId xmlns:a16="http://schemas.microsoft.com/office/drawing/2014/main" id="{397F4616-91B8-BDE1-CA09-9C9EF5B30F2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878856" y="2241494"/>
                <a:ext cx="0" cy="842221"/>
              </a:xfrm>
              <a:prstGeom prst="straightConnector1">
                <a:avLst/>
              </a:prstGeom>
              <a:ln w="101600">
                <a:solidFill>
                  <a:srgbClr val="FF000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51B4ADC5-789A-F54B-9FA1-DE1744C0F42A}"/>
                  </a:ext>
                </a:extLst>
              </p:cNvPr>
              <p:cNvSpPr/>
              <p:nvPr/>
            </p:nvSpPr>
            <p:spPr>
              <a:xfrm>
                <a:off x="2954606" y="3126323"/>
                <a:ext cx="185226" cy="185226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088CC1C9-166D-55CA-3648-4A38F1F40FBD}"/>
                  </a:ext>
                </a:extLst>
              </p:cNvPr>
              <p:cNvSpPr/>
              <p:nvPr/>
            </p:nvSpPr>
            <p:spPr>
              <a:xfrm>
                <a:off x="2180702" y="2477378"/>
                <a:ext cx="185226" cy="185226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cxnSp>
            <p:nvCxnSpPr>
              <p:cNvPr id="66" name="Straight Arrow Connector 65">
                <a:extLst>
                  <a:ext uri="{FF2B5EF4-FFF2-40B4-BE49-F238E27FC236}">
                    <a16:creationId xmlns:a16="http://schemas.microsoft.com/office/drawing/2014/main" id="{801BACB0-582E-880D-B049-89376355195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817512" y="3821082"/>
                <a:ext cx="0" cy="842221"/>
              </a:xfrm>
              <a:prstGeom prst="straightConnector1">
                <a:avLst/>
              </a:prstGeom>
              <a:ln w="101600">
                <a:solidFill>
                  <a:srgbClr val="FF0000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136D5EA5-89C4-7B84-A2B2-9D60D52F4A5B}"/>
                </a:ext>
              </a:extLst>
            </p:cNvPr>
            <p:cNvGrpSpPr/>
            <p:nvPr/>
          </p:nvGrpSpPr>
          <p:grpSpPr>
            <a:xfrm>
              <a:off x="3903407" y="2846402"/>
              <a:ext cx="1963819" cy="3943035"/>
              <a:chOff x="2180702" y="1600774"/>
              <a:chExt cx="1636810" cy="3286453"/>
            </a:xfrm>
          </p:grpSpPr>
          <p:cxnSp>
            <p:nvCxnSpPr>
              <p:cNvPr id="49" name="Straight Arrow Connector 48">
                <a:extLst>
                  <a:ext uri="{FF2B5EF4-FFF2-40B4-BE49-F238E27FC236}">
                    <a16:creationId xmlns:a16="http://schemas.microsoft.com/office/drawing/2014/main" id="{9052F3CD-0382-831A-4EAF-9EBEC997A09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651880" y="1600774"/>
                <a:ext cx="0" cy="1290067"/>
              </a:xfrm>
              <a:prstGeom prst="straightConnector1">
                <a:avLst/>
              </a:prstGeom>
              <a:ln w="1016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Arrow Connector 49">
                <a:extLst>
                  <a:ext uri="{FF2B5EF4-FFF2-40B4-BE49-F238E27FC236}">
                    <a16:creationId xmlns:a16="http://schemas.microsoft.com/office/drawing/2014/main" id="{9A4FD9CF-14E6-6F19-DDD4-407A8F97D4F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520468" y="3597160"/>
                <a:ext cx="0" cy="1290067"/>
              </a:xfrm>
              <a:prstGeom prst="straightConnector1">
                <a:avLst/>
              </a:prstGeom>
              <a:ln w="101600">
                <a:solidFill>
                  <a:srgbClr val="FF0000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Arrow Connector 50">
                <a:extLst>
                  <a:ext uri="{FF2B5EF4-FFF2-40B4-BE49-F238E27FC236}">
                    <a16:creationId xmlns:a16="http://schemas.microsoft.com/office/drawing/2014/main" id="{D092CF82-EBD4-0D2F-2DC5-D577EBBDB18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238392" y="3356431"/>
                <a:ext cx="0" cy="842221"/>
              </a:xfrm>
              <a:prstGeom prst="straightConnector1">
                <a:avLst/>
              </a:prstGeom>
              <a:ln w="101600">
                <a:solidFill>
                  <a:srgbClr val="FF0000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Arrow Connector 51">
                <a:extLst>
                  <a:ext uri="{FF2B5EF4-FFF2-40B4-BE49-F238E27FC236}">
                    <a16:creationId xmlns:a16="http://schemas.microsoft.com/office/drawing/2014/main" id="{19014AF7-1096-F63E-25A3-69DA63CA304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31110" y="1882327"/>
                <a:ext cx="0" cy="842221"/>
              </a:xfrm>
              <a:prstGeom prst="straightConnector1">
                <a:avLst/>
              </a:prstGeom>
              <a:ln w="101600">
                <a:solidFill>
                  <a:srgbClr val="FF000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Arrow Connector 52">
                <a:extLst>
                  <a:ext uri="{FF2B5EF4-FFF2-40B4-BE49-F238E27FC236}">
                    <a16:creationId xmlns:a16="http://schemas.microsoft.com/office/drawing/2014/main" id="{12C199CC-9833-225D-F1AA-2C88F91FE36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878856" y="2241494"/>
                <a:ext cx="0" cy="842221"/>
              </a:xfrm>
              <a:prstGeom prst="straightConnector1">
                <a:avLst/>
              </a:prstGeom>
              <a:ln w="101600">
                <a:solidFill>
                  <a:srgbClr val="FF000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E26EBECB-B268-60B7-461E-69ADEAD9CDBF}"/>
                  </a:ext>
                </a:extLst>
              </p:cNvPr>
              <p:cNvSpPr/>
              <p:nvPr/>
            </p:nvSpPr>
            <p:spPr>
              <a:xfrm>
                <a:off x="2954606" y="3126323"/>
                <a:ext cx="185226" cy="185226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2D5E0793-FA53-E97F-3D93-F0C0C98037CD}"/>
                  </a:ext>
                </a:extLst>
              </p:cNvPr>
              <p:cNvSpPr/>
              <p:nvPr/>
            </p:nvSpPr>
            <p:spPr>
              <a:xfrm>
                <a:off x="2180702" y="2477378"/>
                <a:ext cx="185226" cy="185226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cxnSp>
            <p:nvCxnSpPr>
              <p:cNvPr id="58" name="Straight Arrow Connector 57">
                <a:extLst>
                  <a:ext uri="{FF2B5EF4-FFF2-40B4-BE49-F238E27FC236}">
                    <a16:creationId xmlns:a16="http://schemas.microsoft.com/office/drawing/2014/main" id="{5071F6F0-B1A1-3070-C704-EDA1487AE11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817512" y="3821082"/>
                <a:ext cx="0" cy="842221"/>
              </a:xfrm>
              <a:prstGeom prst="straightConnector1">
                <a:avLst/>
              </a:prstGeom>
              <a:ln w="101600">
                <a:solidFill>
                  <a:srgbClr val="FF0000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1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5E078D62-2E88-C7DB-874F-4B2339F1B445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0574280" y="540720"/>
              <a:ext cx="1238040" cy="106848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5E078D62-2E88-C7DB-874F-4B2339F1B44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0564920" y="531360"/>
                <a:ext cx="1256760" cy="108720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214305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441">
        <p:fade/>
      </p:transition>
    </mc:Choice>
    <mc:Fallback xmlns="">
      <p:transition spd="med" advTm="644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3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46A65902-C851-13AD-8E4E-631C8D09B3E5}"/>
              </a:ext>
            </a:extLst>
          </p:cNvPr>
          <p:cNvGrpSpPr/>
          <p:nvPr/>
        </p:nvGrpSpPr>
        <p:grpSpPr>
          <a:xfrm>
            <a:off x="7249496" y="-4999190"/>
            <a:ext cx="3849950" cy="4077614"/>
            <a:chOff x="786498" y="1191993"/>
            <a:chExt cx="3222377" cy="3412934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F9610ACB-7886-F114-6920-8B5EF3D9352D}"/>
                </a:ext>
              </a:extLst>
            </p:cNvPr>
            <p:cNvSpPr/>
            <p:nvPr/>
          </p:nvSpPr>
          <p:spPr>
            <a:xfrm>
              <a:off x="786498" y="2089103"/>
              <a:ext cx="2515823" cy="2515824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B01E2497-FD17-18B0-6842-750998C3EE39}"/>
                </a:ext>
              </a:extLst>
            </p:cNvPr>
            <p:cNvCxnSpPr>
              <a:cxnSpLocks/>
            </p:cNvCxnSpPr>
            <p:nvPr/>
          </p:nvCxnSpPr>
          <p:spPr>
            <a:xfrm>
              <a:off x="788603" y="3347015"/>
              <a:ext cx="2632207" cy="0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093C36E5-6443-61CC-6AD6-52B4A9D806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46515" y="1954722"/>
              <a:ext cx="0" cy="2650205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D0609C89-8498-C3DF-BC8A-77893E0F72C9}"/>
                    </a:ext>
                  </a:extLst>
                </p:cNvPr>
                <p:cNvSpPr txBox="1"/>
                <p:nvPr/>
              </p:nvSpPr>
              <p:spPr>
                <a:xfrm>
                  <a:off x="3448259" y="3002909"/>
                  <a:ext cx="560616" cy="69553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CA" sz="4800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D0609C89-8498-C3DF-BC8A-77893E0F72C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48259" y="3002909"/>
                  <a:ext cx="560616" cy="695538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F68C1B67-0D41-E5F9-C8A8-7830198A1A40}"/>
                    </a:ext>
                  </a:extLst>
                </p:cNvPr>
                <p:cNvSpPr txBox="1"/>
                <p:nvPr/>
              </p:nvSpPr>
              <p:spPr>
                <a:xfrm>
                  <a:off x="1762235" y="1191993"/>
                  <a:ext cx="568559" cy="69553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CA" sz="4800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F68C1B67-0D41-E5F9-C8A8-7830198A1A4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62235" y="1191993"/>
                  <a:ext cx="568559" cy="695538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34BB45A-CBA1-0F73-B6FB-383DA325FCC1}"/>
              </a:ext>
            </a:extLst>
          </p:cNvPr>
          <p:cNvCxnSpPr>
            <a:cxnSpLocks/>
          </p:cNvCxnSpPr>
          <p:nvPr/>
        </p:nvCxnSpPr>
        <p:spPr>
          <a:xfrm>
            <a:off x="8747568" y="-3927363"/>
            <a:ext cx="0" cy="3005789"/>
          </a:xfrm>
          <a:prstGeom prst="straightConnector1">
            <a:avLst/>
          </a:prstGeom>
          <a:ln w="1524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32B5979-8FB7-87A8-C34E-CCC5D1D48BEF}"/>
              </a:ext>
            </a:extLst>
          </p:cNvPr>
          <p:cNvSpPr txBox="1"/>
          <p:nvPr/>
        </p:nvSpPr>
        <p:spPr>
          <a:xfrm>
            <a:off x="3009749" y="-3546223"/>
            <a:ext cx="423668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6000" dirty="0"/>
              <a:t>Vertical</a:t>
            </a:r>
            <a:br>
              <a:rPr lang="en-GB" sz="6000" dirty="0"/>
            </a:br>
            <a:r>
              <a:rPr lang="en-GB" sz="6000" dirty="0"/>
              <a:t>Polarization</a:t>
            </a:r>
            <a:endParaRPr lang="en-CA" sz="6000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>
                <a:extLst>
                  <a:ext uri="{FF2B5EF4-FFF2-40B4-BE49-F238E27FC236}">
                    <a16:creationId xmlns:a16="http://schemas.microsoft.com/office/drawing/2014/main" id="{AA236898-DE39-8ABA-1CCA-7AF512D2FDD1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99064" y="68658"/>
              <a:ext cx="9118928" cy="8999464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9118928" cy="8999464"/>
                    </a:xfrm>
                    <a:prstGeom prst="rect">
                      <a:avLst/>
                    </a:prstGeom>
                  </am3d:spPr>
                  <am3d:camera>
                    <am3d:pos x="0" y="0" z="4944996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91065" d="1000000"/>
                    <am3d:preTrans dx="970408" dy="-106809" dz="-9226261"/>
                    <am3d:scale>
                      <am3d:sx n="1000000" d="1000000"/>
                      <am3d:sy n="1000000" d="1000000"/>
                      <am3d:sz n="1000000" d="1000000"/>
                    </am3d:scale>
                    <am3d:rot ax="3000000" ay="19200000" az="19200000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1302494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>
                <a:extLst>
                  <a:ext uri="{FF2B5EF4-FFF2-40B4-BE49-F238E27FC236}">
                    <a16:creationId xmlns:a16="http://schemas.microsoft.com/office/drawing/2014/main" id="{AA236898-DE39-8ABA-1CCA-7AF512D2FDD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9064" y="68658"/>
                <a:ext cx="9118928" cy="8999464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8F074CA8-8696-9922-0E74-C4514494F5BE}"/>
              </a:ext>
            </a:extLst>
          </p:cNvPr>
          <p:cNvSpPr/>
          <p:nvPr/>
        </p:nvSpPr>
        <p:spPr>
          <a:xfrm>
            <a:off x="1543983" y="1058444"/>
            <a:ext cx="6666412" cy="6237091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EF3D377-9C7B-25FE-41A1-42EE29D97864}"/>
              </a:ext>
            </a:extLst>
          </p:cNvPr>
          <p:cNvGrpSpPr/>
          <p:nvPr/>
        </p:nvGrpSpPr>
        <p:grpSpPr>
          <a:xfrm>
            <a:off x="88491" y="-193342"/>
            <a:ext cx="7180804" cy="6593022"/>
            <a:chOff x="-346823" y="1222714"/>
            <a:chExt cx="4122757" cy="3785289"/>
          </a:xfrm>
        </p:grpSpPr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9CBA7FA2-13F4-C792-005C-E6B23523994E}"/>
                </a:ext>
              </a:extLst>
            </p:cNvPr>
            <p:cNvCxnSpPr>
              <a:cxnSpLocks/>
            </p:cNvCxnSpPr>
            <p:nvPr/>
          </p:nvCxnSpPr>
          <p:spPr>
            <a:xfrm>
              <a:off x="-346823" y="2820578"/>
              <a:ext cx="2723854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7E297789-2A71-7D55-9267-B05243B8FF7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1089" y="1384075"/>
              <a:ext cx="0" cy="2719024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2BE3B958-5C08-57E2-30F1-0E7193450CE0}"/>
                    </a:ext>
                  </a:extLst>
                </p:cNvPr>
                <p:cNvSpPr txBox="1"/>
                <p:nvPr/>
              </p:nvSpPr>
              <p:spPr>
                <a:xfrm>
                  <a:off x="2386292" y="2480626"/>
                  <a:ext cx="454390" cy="58312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6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CA" sz="6000" dirty="0"/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2BE3B958-5C08-57E2-30F1-0E7193450CE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86292" y="2480626"/>
                  <a:ext cx="454390" cy="583128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7A55E98C-E813-0608-1916-4C9929007B55}"/>
                    </a:ext>
                  </a:extLst>
                </p:cNvPr>
                <p:cNvSpPr txBox="1"/>
                <p:nvPr/>
              </p:nvSpPr>
              <p:spPr>
                <a:xfrm>
                  <a:off x="1052359" y="1222714"/>
                  <a:ext cx="461459" cy="58312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6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CA" sz="6000" dirty="0"/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7A55E98C-E813-0608-1916-4C9929007B5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2359" y="1222714"/>
                  <a:ext cx="461459" cy="583128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3011AAE7-B32F-8C4D-1803-42C8560E83A7}"/>
                </a:ext>
              </a:extLst>
            </p:cNvPr>
            <p:cNvCxnSpPr>
              <a:cxnSpLocks/>
            </p:cNvCxnSpPr>
            <p:nvPr/>
          </p:nvCxnSpPr>
          <p:spPr>
            <a:xfrm>
              <a:off x="488827" y="2480626"/>
              <a:ext cx="3142840" cy="2527377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D3B611B5-4F69-8F97-5026-6AB6DF80AE9B}"/>
                    </a:ext>
                  </a:extLst>
                </p:cNvPr>
                <p:cNvSpPr txBox="1"/>
                <p:nvPr/>
              </p:nvSpPr>
              <p:spPr>
                <a:xfrm>
                  <a:off x="3348527" y="4323679"/>
                  <a:ext cx="427407" cy="58312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60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en-CA" sz="6000" dirty="0"/>
                </a:p>
              </p:txBody>
            </p:sp>
          </mc:Choice>
          <mc:Fallback xmlns="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D3B611B5-4F69-8F97-5026-6AB6DF80AE9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8527" y="4323679"/>
                  <a:ext cx="427407" cy="583128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F33B960B-DCE0-DE32-FF66-FBB1DF4E8D84}"/>
                  </a:ext>
                </a:extLst>
              </p:cNvPr>
              <p:cNvSpPr txBox="1"/>
              <p:nvPr/>
            </p:nvSpPr>
            <p:spPr>
              <a:xfrm>
                <a:off x="3300230" y="642667"/>
                <a:ext cx="8682056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60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6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p>
                          <m:r>
                            <a:rPr lang="en-GB" sz="6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p>
                      </m:sSup>
                      <m:r>
                        <a:rPr lang="en-GB" sz="6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6000" b="0" i="1" smtClean="0">
                          <a:latin typeface="Cambria Math" panose="02040503050406030204" pitchFamily="18" charset="0"/>
                        </a:rPr>
                        <m:t>𝐴</m:t>
                      </m:r>
                      <m:func>
                        <m:funcPr>
                          <m:ctrlPr>
                            <a:rPr lang="en-GB" sz="6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CA" sz="6000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GB" sz="6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6000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GB" sz="6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sz="6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6000" b="0" i="1" smtClean="0">
                                  <a:latin typeface="Cambria Math" panose="02040503050406030204" pitchFamily="18" charset="0"/>
                                </a:rPr>
                                <m:t>𝑘𝑧</m:t>
                              </m:r>
                              <m:r>
                                <a:rPr lang="en-GB" sz="60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sz="6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CA" sz="6600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F33B960B-DCE0-DE32-FF66-FBB1DF4E8D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0230" y="642667"/>
                <a:ext cx="8682056" cy="101566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TextBox 54">
            <a:extLst>
              <a:ext uri="{FF2B5EF4-FFF2-40B4-BE49-F238E27FC236}">
                <a16:creationId xmlns:a16="http://schemas.microsoft.com/office/drawing/2014/main" id="{068246B7-2070-59A1-3166-76B23D292E57}"/>
              </a:ext>
            </a:extLst>
          </p:cNvPr>
          <p:cNvSpPr txBox="1"/>
          <p:nvPr/>
        </p:nvSpPr>
        <p:spPr>
          <a:xfrm>
            <a:off x="167001" y="4899743"/>
            <a:ext cx="397918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0" dirty="0"/>
              <a:t>Vertical</a:t>
            </a:r>
            <a:br>
              <a:rPr lang="en-GB" sz="6000" dirty="0"/>
            </a:br>
            <a:r>
              <a:rPr lang="en-GB" sz="6000" dirty="0"/>
              <a:t>Polarization</a:t>
            </a:r>
            <a:endParaRPr lang="en-CA" sz="6000" dirty="0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67FD2A4D-F9E8-31B3-96CC-F4AB17B692D6}"/>
              </a:ext>
            </a:extLst>
          </p:cNvPr>
          <p:cNvGrpSpPr/>
          <p:nvPr/>
        </p:nvGrpSpPr>
        <p:grpSpPr>
          <a:xfrm>
            <a:off x="1823648" y="1345600"/>
            <a:ext cx="3686524" cy="5188663"/>
            <a:chOff x="2180702" y="1600774"/>
            <a:chExt cx="3686524" cy="5188663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9AA25B70-13F2-C7A1-E141-95098E58E87B}"/>
                </a:ext>
              </a:extLst>
            </p:cNvPr>
            <p:cNvGrpSpPr/>
            <p:nvPr/>
          </p:nvGrpSpPr>
          <p:grpSpPr>
            <a:xfrm>
              <a:off x="2180702" y="1600774"/>
              <a:ext cx="1636810" cy="3286453"/>
              <a:chOff x="2180702" y="1600774"/>
              <a:chExt cx="1636810" cy="3286453"/>
            </a:xfrm>
          </p:grpSpPr>
          <p:cxnSp>
            <p:nvCxnSpPr>
              <p:cNvPr id="59" name="Straight Arrow Connector 58">
                <a:extLst>
                  <a:ext uri="{FF2B5EF4-FFF2-40B4-BE49-F238E27FC236}">
                    <a16:creationId xmlns:a16="http://schemas.microsoft.com/office/drawing/2014/main" id="{6CCC88E6-EC8F-DA7C-BC62-95B618DA355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651880" y="1600774"/>
                <a:ext cx="0" cy="1290067"/>
              </a:xfrm>
              <a:prstGeom prst="straightConnector1">
                <a:avLst/>
              </a:prstGeom>
              <a:ln w="1016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Arrow Connector 59">
                <a:extLst>
                  <a:ext uri="{FF2B5EF4-FFF2-40B4-BE49-F238E27FC236}">
                    <a16:creationId xmlns:a16="http://schemas.microsoft.com/office/drawing/2014/main" id="{E05E5453-6A22-176A-8F4E-AEF13C9762E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520468" y="3597160"/>
                <a:ext cx="0" cy="1290067"/>
              </a:xfrm>
              <a:prstGeom prst="straightConnector1">
                <a:avLst/>
              </a:prstGeom>
              <a:ln w="101600">
                <a:solidFill>
                  <a:srgbClr val="FF0000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Arrow Connector 60">
                <a:extLst>
                  <a:ext uri="{FF2B5EF4-FFF2-40B4-BE49-F238E27FC236}">
                    <a16:creationId xmlns:a16="http://schemas.microsoft.com/office/drawing/2014/main" id="{B0EDC9BE-BDF2-B3E8-D2FD-7FDB5419722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238392" y="3356431"/>
                <a:ext cx="0" cy="842221"/>
              </a:xfrm>
              <a:prstGeom prst="straightConnector1">
                <a:avLst/>
              </a:prstGeom>
              <a:ln w="101600">
                <a:solidFill>
                  <a:srgbClr val="FF0000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Arrow Connector 61">
                <a:extLst>
                  <a:ext uri="{FF2B5EF4-FFF2-40B4-BE49-F238E27FC236}">
                    <a16:creationId xmlns:a16="http://schemas.microsoft.com/office/drawing/2014/main" id="{3CBA3295-7861-7A16-FC2E-9141F84B8A2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31110" y="1882327"/>
                <a:ext cx="0" cy="842221"/>
              </a:xfrm>
              <a:prstGeom prst="straightConnector1">
                <a:avLst/>
              </a:prstGeom>
              <a:ln w="101600">
                <a:solidFill>
                  <a:srgbClr val="FF000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Arrow Connector 62">
                <a:extLst>
                  <a:ext uri="{FF2B5EF4-FFF2-40B4-BE49-F238E27FC236}">
                    <a16:creationId xmlns:a16="http://schemas.microsoft.com/office/drawing/2014/main" id="{397F4616-91B8-BDE1-CA09-9C9EF5B30F2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878856" y="2241494"/>
                <a:ext cx="0" cy="842221"/>
              </a:xfrm>
              <a:prstGeom prst="straightConnector1">
                <a:avLst/>
              </a:prstGeom>
              <a:ln w="101600">
                <a:solidFill>
                  <a:srgbClr val="FF000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51B4ADC5-789A-F54B-9FA1-DE1744C0F42A}"/>
                  </a:ext>
                </a:extLst>
              </p:cNvPr>
              <p:cNvSpPr/>
              <p:nvPr/>
            </p:nvSpPr>
            <p:spPr>
              <a:xfrm>
                <a:off x="2954606" y="3126323"/>
                <a:ext cx="185226" cy="185226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088CC1C9-166D-55CA-3648-4A38F1F40FBD}"/>
                  </a:ext>
                </a:extLst>
              </p:cNvPr>
              <p:cNvSpPr/>
              <p:nvPr/>
            </p:nvSpPr>
            <p:spPr>
              <a:xfrm>
                <a:off x="2180702" y="2477378"/>
                <a:ext cx="185226" cy="185226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cxnSp>
            <p:nvCxnSpPr>
              <p:cNvPr id="66" name="Straight Arrow Connector 65">
                <a:extLst>
                  <a:ext uri="{FF2B5EF4-FFF2-40B4-BE49-F238E27FC236}">
                    <a16:creationId xmlns:a16="http://schemas.microsoft.com/office/drawing/2014/main" id="{801BACB0-582E-880D-B049-89376355195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817512" y="3821082"/>
                <a:ext cx="0" cy="842221"/>
              </a:xfrm>
              <a:prstGeom prst="straightConnector1">
                <a:avLst/>
              </a:prstGeom>
              <a:ln w="101600">
                <a:solidFill>
                  <a:srgbClr val="FF0000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136D5EA5-89C4-7B84-A2B2-9D60D52F4A5B}"/>
                </a:ext>
              </a:extLst>
            </p:cNvPr>
            <p:cNvGrpSpPr/>
            <p:nvPr/>
          </p:nvGrpSpPr>
          <p:grpSpPr>
            <a:xfrm>
              <a:off x="3903407" y="2846402"/>
              <a:ext cx="1963819" cy="3943035"/>
              <a:chOff x="2180702" y="1600774"/>
              <a:chExt cx="1636810" cy="3286453"/>
            </a:xfrm>
          </p:grpSpPr>
          <p:cxnSp>
            <p:nvCxnSpPr>
              <p:cNvPr id="49" name="Straight Arrow Connector 48">
                <a:extLst>
                  <a:ext uri="{FF2B5EF4-FFF2-40B4-BE49-F238E27FC236}">
                    <a16:creationId xmlns:a16="http://schemas.microsoft.com/office/drawing/2014/main" id="{9052F3CD-0382-831A-4EAF-9EBEC997A09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651880" y="1600774"/>
                <a:ext cx="0" cy="1290067"/>
              </a:xfrm>
              <a:prstGeom prst="straightConnector1">
                <a:avLst/>
              </a:prstGeom>
              <a:ln w="1016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Arrow Connector 49">
                <a:extLst>
                  <a:ext uri="{FF2B5EF4-FFF2-40B4-BE49-F238E27FC236}">
                    <a16:creationId xmlns:a16="http://schemas.microsoft.com/office/drawing/2014/main" id="{9A4FD9CF-14E6-6F19-DDD4-407A8F97D4F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520468" y="3597160"/>
                <a:ext cx="0" cy="1290067"/>
              </a:xfrm>
              <a:prstGeom prst="straightConnector1">
                <a:avLst/>
              </a:prstGeom>
              <a:ln w="101600">
                <a:solidFill>
                  <a:srgbClr val="FF0000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Arrow Connector 50">
                <a:extLst>
                  <a:ext uri="{FF2B5EF4-FFF2-40B4-BE49-F238E27FC236}">
                    <a16:creationId xmlns:a16="http://schemas.microsoft.com/office/drawing/2014/main" id="{D092CF82-EBD4-0D2F-2DC5-D577EBBDB18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238392" y="3356431"/>
                <a:ext cx="0" cy="842221"/>
              </a:xfrm>
              <a:prstGeom prst="straightConnector1">
                <a:avLst/>
              </a:prstGeom>
              <a:ln w="101600">
                <a:solidFill>
                  <a:srgbClr val="FF0000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Arrow Connector 51">
                <a:extLst>
                  <a:ext uri="{FF2B5EF4-FFF2-40B4-BE49-F238E27FC236}">
                    <a16:creationId xmlns:a16="http://schemas.microsoft.com/office/drawing/2014/main" id="{19014AF7-1096-F63E-25A3-69DA63CA304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31110" y="1882327"/>
                <a:ext cx="0" cy="842221"/>
              </a:xfrm>
              <a:prstGeom prst="straightConnector1">
                <a:avLst/>
              </a:prstGeom>
              <a:ln w="101600">
                <a:solidFill>
                  <a:srgbClr val="FF000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Arrow Connector 52">
                <a:extLst>
                  <a:ext uri="{FF2B5EF4-FFF2-40B4-BE49-F238E27FC236}">
                    <a16:creationId xmlns:a16="http://schemas.microsoft.com/office/drawing/2014/main" id="{12C199CC-9833-225D-F1AA-2C88F91FE36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878856" y="2241494"/>
                <a:ext cx="0" cy="842221"/>
              </a:xfrm>
              <a:prstGeom prst="straightConnector1">
                <a:avLst/>
              </a:prstGeom>
              <a:ln w="101600">
                <a:solidFill>
                  <a:srgbClr val="FF000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E26EBECB-B268-60B7-461E-69ADEAD9CDBF}"/>
                  </a:ext>
                </a:extLst>
              </p:cNvPr>
              <p:cNvSpPr/>
              <p:nvPr/>
            </p:nvSpPr>
            <p:spPr>
              <a:xfrm>
                <a:off x="2954606" y="3126323"/>
                <a:ext cx="185226" cy="185226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2D5E0793-FA53-E97F-3D93-F0C0C98037CD}"/>
                  </a:ext>
                </a:extLst>
              </p:cNvPr>
              <p:cNvSpPr/>
              <p:nvPr/>
            </p:nvSpPr>
            <p:spPr>
              <a:xfrm>
                <a:off x="2180702" y="2477378"/>
                <a:ext cx="185226" cy="185226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cxnSp>
            <p:nvCxnSpPr>
              <p:cNvPr id="58" name="Straight Arrow Connector 57">
                <a:extLst>
                  <a:ext uri="{FF2B5EF4-FFF2-40B4-BE49-F238E27FC236}">
                    <a16:creationId xmlns:a16="http://schemas.microsoft.com/office/drawing/2014/main" id="{5071F6F0-B1A1-3070-C704-EDA1487AE11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817512" y="3821082"/>
                <a:ext cx="0" cy="842221"/>
              </a:xfrm>
              <a:prstGeom prst="straightConnector1">
                <a:avLst/>
              </a:prstGeom>
              <a:ln w="101600">
                <a:solidFill>
                  <a:srgbClr val="FF0000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D5B3D1F-DD60-1806-D585-2CAA3806B9D8}"/>
                  </a:ext>
                </a:extLst>
              </p:cNvPr>
              <p:cNvSpPr txBox="1"/>
              <p:nvPr/>
            </p:nvSpPr>
            <p:spPr>
              <a:xfrm>
                <a:off x="6640608" y="3660673"/>
                <a:ext cx="4031425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6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6000" b="0" i="1" smtClean="0">
                          <a:latin typeface="Cambria Math" panose="02040503050406030204" pitchFamily="18" charset="0"/>
                        </a:rPr>
                        <m:t>𝐴</m:t>
                      </m:r>
                      <m:func>
                        <m:funcPr>
                          <m:ctrlPr>
                            <a:rPr lang="en-GB" sz="6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CA" sz="6000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GB" sz="6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6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CA" sz="66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D5B3D1F-DD60-1806-D585-2CAA3806B9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0608" y="3660673"/>
                <a:ext cx="4031425" cy="101566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Group 20">
            <a:extLst>
              <a:ext uri="{FF2B5EF4-FFF2-40B4-BE49-F238E27FC236}">
                <a16:creationId xmlns:a16="http://schemas.microsoft.com/office/drawing/2014/main" id="{8A63E256-A43F-FF15-4659-D0FCE9468495}"/>
              </a:ext>
            </a:extLst>
          </p:cNvPr>
          <p:cNvGrpSpPr/>
          <p:nvPr/>
        </p:nvGrpSpPr>
        <p:grpSpPr>
          <a:xfrm>
            <a:off x="6958903" y="1607043"/>
            <a:ext cx="3498394" cy="2104918"/>
            <a:chOff x="6958903" y="1607043"/>
            <a:chExt cx="3498394" cy="2104918"/>
          </a:xfrm>
        </p:grpSpPr>
        <p:sp>
          <p:nvSpPr>
            <p:cNvPr id="20" name="Arrow: Down 19">
              <a:extLst>
                <a:ext uri="{FF2B5EF4-FFF2-40B4-BE49-F238E27FC236}">
                  <a16:creationId xmlns:a16="http://schemas.microsoft.com/office/drawing/2014/main" id="{FF663493-8F93-D328-3919-884DC9CDA959}"/>
                </a:ext>
              </a:extLst>
            </p:cNvPr>
            <p:cNvSpPr/>
            <p:nvPr/>
          </p:nvSpPr>
          <p:spPr>
            <a:xfrm>
              <a:off x="8225763" y="1607043"/>
              <a:ext cx="1048643" cy="2104918"/>
            </a:xfrm>
            <a:prstGeom prst="down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9633C9ED-39D1-54C6-9902-51B6E15EE429}"/>
                    </a:ext>
                  </a:extLst>
                </p:cNvPr>
                <p:cNvSpPr txBox="1"/>
                <p:nvPr/>
              </p:nvSpPr>
              <p:spPr>
                <a:xfrm>
                  <a:off x="6958903" y="1948099"/>
                  <a:ext cx="3498394" cy="1015663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60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GB" sz="6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GB" sz="6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CA" sz="6000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en-CA" sz="6600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9633C9ED-39D1-54C6-9902-51B6E15EE42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58903" y="1948099"/>
                  <a:ext cx="3498394" cy="1015663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3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66148C51-2FE0-9259-CBA6-3FD17CF8019F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069280" y="1191960"/>
              <a:ext cx="8083800" cy="360072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66148C51-2FE0-9259-CBA6-3FD17CF8019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059920" y="1182600"/>
                <a:ext cx="8102520" cy="361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5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AC0EA837-18A2-5126-4DE8-E411550CDBB1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0574280" y="540720"/>
              <a:ext cx="1238040" cy="106848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AC0EA837-18A2-5126-4DE8-E411550CDBB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0564920" y="531360"/>
                <a:ext cx="1256760" cy="108720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428708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3990">
        <p:fade/>
      </p:transition>
    </mc:Choice>
    <mc:Fallback xmlns="">
      <p:transition spd="med" advTm="1399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46A65902-C851-13AD-8E4E-631C8D09B3E5}"/>
              </a:ext>
            </a:extLst>
          </p:cNvPr>
          <p:cNvGrpSpPr/>
          <p:nvPr/>
        </p:nvGrpSpPr>
        <p:grpSpPr>
          <a:xfrm>
            <a:off x="7249496" y="-4999190"/>
            <a:ext cx="3849950" cy="4077614"/>
            <a:chOff x="786498" y="1191993"/>
            <a:chExt cx="3222377" cy="3412934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F9610ACB-7886-F114-6920-8B5EF3D9352D}"/>
                </a:ext>
              </a:extLst>
            </p:cNvPr>
            <p:cNvSpPr/>
            <p:nvPr/>
          </p:nvSpPr>
          <p:spPr>
            <a:xfrm>
              <a:off x="786498" y="2089103"/>
              <a:ext cx="2515823" cy="2515824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B01E2497-FD17-18B0-6842-750998C3EE39}"/>
                </a:ext>
              </a:extLst>
            </p:cNvPr>
            <p:cNvCxnSpPr>
              <a:cxnSpLocks/>
            </p:cNvCxnSpPr>
            <p:nvPr/>
          </p:nvCxnSpPr>
          <p:spPr>
            <a:xfrm>
              <a:off x="788603" y="3347015"/>
              <a:ext cx="2632207" cy="0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093C36E5-6443-61CC-6AD6-52B4A9D806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46515" y="1954722"/>
              <a:ext cx="0" cy="2650205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D0609C89-8498-C3DF-BC8A-77893E0F72C9}"/>
                    </a:ext>
                  </a:extLst>
                </p:cNvPr>
                <p:cNvSpPr txBox="1"/>
                <p:nvPr/>
              </p:nvSpPr>
              <p:spPr>
                <a:xfrm>
                  <a:off x="3448259" y="3002909"/>
                  <a:ext cx="560616" cy="69553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CA" sz="4800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D0609C89-8498-C3DF-BC8A-77893E0F72C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48259" y="3002909"/>
                  <a:ext cx="560616" cy="695538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F68C1B67-0D41-E5F9-C8A8-7830198A1A40}"/>
                    </a:ext>
                  </a:extLst>
                </p:cNvPr>
                <p:cNvSpPr txBox="1"/>
                <p:nvPr/>
              </p:nvSpPr>
              <p:spPr>
                <a:xfrm>
                  <a:off x="1762235" y="1191993"/>
                  <a:ext cx="568559" cy="69553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CA" sz="4800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F68C1B67-0D41-E5F9-C8A8-7830198A1A4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62235" y="1191993"/>
                  <a:ext cx="568559" cy="695538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34BB45A-CBA1-0F73-B6FB-383DA325FCC1}"/>
              </a:ext>
            </a:extLst>
          </p:cNvPr>
          <p:cNvCxnSpPr>
            <a:cxnSpLocks/>
          </p:cNvCxnSpPr>
          <p:nvPr/>
        </p:nvCxnSpPr>
        <p:spPr>
          <a:xfrm>
            <a:off x="8747568" y="-3927363"/>
            <a:ext cx="0" cy="3005789"/>
          </a:xfrm>
          <a:prstGeom prst="straightConnector1">
            <a:avLst/>
          </a:prstGeom>
          <a:ln w="1524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32B5979-8FB7-87A8-C34E-CCC5D1D48BEF}"/>
              </a:ext>
            </a:extLst>
          </p:cNvPr>
          <p:cNvSpPr txBox="1"/>
          <p:nvPr/>
        </p:nvSpPr>
        <p:spPr>
          <a:xfrm>
            <a:off x="3009749" y="-3546223"/>
            <a:ext cx="423668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6000" dirty="0"/>
              <a:t>Vertical</a:t>
            </a:r>
            <a:br>
              <a:rPr lang="en-GB" sz="6000" dirty="0"/>
            </a:br>
            <a:r>
              <a:rPr lang="en-GB" sz="6000" dirty="0"/>
              <a:t>Polarization</a:t>
            </a:r>
            <a:endParaRPr lang="en-CA" sz="6000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>
                <a:extLst>
                  <a:ext uri="{FF2B5EF4-FFF2-40B4-BE49-F238E27FC236}">
                    <a16:creationId xmlns:a16="http://schemas.microsoft.com/office/drawing/2014/main" id="{AA236898-DE39-8ABA-1CCA-7AF512D2FDD1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99064" y="68658"/>
              <a:ext cx="9118928" cy="8999464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9118928" cy="8999464"/>
                    </a:xfrm>
                    <a:prstGeom prst="rect">
                      <a:avLst/>
                    </a:prstGeom>
                  </am3d:spPr>
                  <am3d:camera>
                    <am3d:pos x="0" y="0" z="4944996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91065" d="1000000"/>
                    <am3d:preTrans dx="970408" dy="-106809" dz="-9226261"/>
                    <am3d:scale>
                      <am3d:sx n="1000000" d="1000000"/>
                      <am3d:sy n="1000000" d="1000000"/>
                      <am3d:sz n="1000000" d="1000000"/>
                    </am3d:scale>
                    <am3d:rot ax="3000000" ay="19200000" az="19200000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1302494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>
                <a:extLst>
                  <a:ext uri="{FF2B5EF4-FFF2-40B4-BE49-F238E27FC236}">
                    <a16:creationId xmlns:a16="http://schemas.microsoft.com/office/drawing/2014/main" id="{AA236898-DE39-8ABA-1CCA-7AF512D2FDD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9064" y="68658"/>
                <a:ext cx="9118928" cy="8999464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8F074CA8-8696-9922-0E74-C4514494F5BE}"/>
              </a:ext>
            </a:extLst>
          </p:cNvPr>
          <p:cNvSpPr/>
          <p:nvPr/>
        </p:nvSpPr>
        <p:spPr>
          <a:xfrm>
            <a:off x="1543983" y="1058444"/>
            <a:ext cx="6666412" cy="6237091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EF3D377-9C7B-25FE-41A1-42EE29D97864}"/>
              </a:ext>
            </a:extLst>
          </p:cNvPr>
          <p:cNvGrpSpPr/>
          <p:nvPr/>
        </p:nvGrpSpPr>
        <p:grpSpPr>
          <a:xfrm>
            <a:off x="88491" y="-193342"/>
            <a:ext cx="7180804" cy="6593022"/>
            <a:chOff x="-346823" y="1222714"/>
            <a:chExt cx="4122757" cy="3785289"/>
          </a:xfrm>
        </p:grpSpPr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9CBA7FA2-13F4-C792-005C-E6B23523994E}"/>
                </a:ext>
              </a:extLst>
            </p:cNvPr>
            <p:cNvCxnSpPr>
              <a:cxnSpLocks/>
            </p:cNvCxnSpPr>
            <p:nvPr/>
          </p:nvCxnSpPr>
          <p:spPr>
            <a:xfrm>
              <a:off x="-346823" y="2820578"/>
              <a:ext cx="2723854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7E297789-2A71-7D55-9267-B05243B8FF7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1089" y="1384075"/>
              <a:ext cx="0" cy="2719024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2BE3B958-5C08-57E2-30F1-0E7193450CE0}"/>
                    </a:ext>
                  </a:extLst>
                </p:cNvPr>
                <p:cNvSpPr txBox="1"/>
                <p:nvPr/>
              </p:nvSpPr>
              <p:spPr>
                <a:xfrm>
                  <a:off x="2386292" y="2480626"/>
                  <a:ext cx="454390" cy="58312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6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CA" sz="6000" dirty="0"/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2BE3B958-5C08-57E2-30F1-0E7193450CE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86292" y="2480626"/>
                  <a:ext cx="454390" cy="583128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7A55E98C-E813-0608-1916-4C9929007B55}"/>
                    </a:ext>
                  </a:extLst>
                </p:cNvPr>
                <p:cNvSpPr txBox="1"/>
                <p:nvPr/>
              </p:nvSpPr>
              <p:spPr>
                <a:xfrm>
                  <a:off x="1052359" y="1222714"/>
                  <a:ext cx="461459" cy="58312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6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CA" sz="6000" dirty="0"/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7A55E98C-E813-0608-1916-4C9929007B5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2359" y="1222714"/>
                  <a:ext cx="461459" cy="583128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3011AAE7-B32F-8C4D-1803-42C8560E83A7}"/>
                </a:ext>
              </a:extLst>
            </p:cNvPr>
            <p:cNvCxnSpPr>
              <a:cxnSpLocks/>
            </p:cNvCxnSpPr>
            <p:nvPr/>
          </p:nvCxnSpPr>
          <p:spPr>
            <a:xfrm>
              <a:off x="488827" y="2480626"/>
              <a:ext cx="3142840" cy="2527377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D3B611B5-4F69-8F97-5026-6AB6DF80AE9B}"/>
                    </a:ext>
                  </a:extLst>
                </p:cNvPr>
                <p:cNvSpPr txBox="1"/>
                <p:nvPr/>
              </p:nvSpPr>
              <p:spPr>
                <a:xfrm>
                  <a:off x="3348527" y="4323679"/>
                  <a:ext cx="427407" cy="58312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60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en-CA" sz="6000" dirty="0"/>
                </a:p>
              </p:txBody>
            </p:sp>
          </mc:Choice>
          <mc:Fallback xmlns="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D3B611B5-4F69-8F97-5026-6AB6DF80AE9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8527" y="4323679"/>
                  <a:ext cx="427407" cy="583128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068246B7-2070-59A1-3166-76B23D292E57}"/>
              </a:ext>
            </a:extLst>
          </p:cNvPr>
          <p:cNvSpPr txBox="1"/>
          <p:nvPr/>
        </p:nvSpPr>
        <p:spPr>
          <a:xfrm>
            <a:off x="167001" y="4899743"/>
            <a:ext cx="397918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0" dirty="0"/>
              <a:t>Vertical</a:t>
            </a:r>
            <a:br>
              <a:rPr lang="en-GB" sz="6000" dirty="0"/>
            </a:br>
            <a:r>
              <a:rPr lang="en-GB" sz="6000" dirty="0"/>
              <a:t>Polarization</a:t>
            </a:r>
            <a:endParaRPr lang="en-CA" sz="6000" dirty="0"/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8011D18D-92BD-1FC1-84D2-0AF55F076D32}"/>
                  </a:ext>
                </a:extLst>
              </p14:cNvPr>
              <p14:cNvContentPartPr/>
              <p14:nvPr/>
            </p14:nvContentPartPr>
            <p14:xfrm>
              <a:off x="8896760" y="2830011"/>
              <a:ext cx="360" cy="36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8011D18D-92BD-1FC1-84D2-0AF55F076D32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878760" y="2722371"/>
                <a:ext cx="36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708E1E98-11E1-D7B3-67D2-7A7FEC66180F}"/>
                  </a:ext>
                </a:extLst>
              </p14:cNvPr>
              <p14:cNvContentPartPr/>
              <p14:nvPr/>
            </p14:nvContentPartPr>
            <p14:xfrm>
              <a:off x="9114560" y="3163731"/>
              <a:ext cx="360" cy="36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708E1E98-11E1-D7B3-67D2-7A7FEC66180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096560" y="3055731"/>
                <a:ext cx="36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4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30D8DA47-0FCD-36D9-63D3-39853CFC9E62}"/>
                  </a:ext>
                </a:extLst>
              </p14:cNvPr>
              <p14:cNvContentPartPr/>
              <p14:nvPr/>
            </p14:nvContentPartPr>
            <p14:xfrm>
              <a:off x="8911520" y="3076251"/>
              <a:ext cx="360" cy="36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30D8DA47-0FCD-36D9-63D3-39853CFC9E62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893520" y="2968611"/>
                <a:ext cx="36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6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9C8510FA-FB25-29F3-CD6A-8283BDA48475}"/>
                  </a:ext>
                </a:extLst>
              </p14:cNvPr>
              <p14:cNvContentPartPr/>
              <p14:nvPr/>
            </p14:nvContentPartPr>
            <p14:xfrm>
              <a:off x="8911520" y="3076251"/>
              <a:ext cx="360" cy="36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9C8510FA-FB25-29F3-CD6A-8283BDA48475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893520" y="2968611"/>
                <a:ext cx="36000" cy="21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33" name="Group 32">
            <a:extLst>
              <a:ext uri="{FF2B5EF4-FFF2-40B4-BE49-F238E27FC236}">
                <a16:creationId xmlns:a16="http://schemas.microsoft.com/office/drawing/2014/main" id="{68CFF7B4-C73A-AFF1-B7B6-DC439B3A9CD9}"/>
              </a:ext>
            </a:extLst>
          </p:cNvPr>
          <p:cNvGrpSpPr/>
          <p:nvPr/>
        </p:nvGrpSpPr>
        <p:grpSpPr>
          <a:xfrm>
            <a:off x="9296197" y="1627152"/>
            <a:ext cx="2170676" cy="2024178"/>
            <a:chOff x="9296197" y="1628017"/>
            <a:chExt cx="2170676" cy="2023498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A4F7BA67-D9EA-3EE8-013F-16ADCEE5369C}"/>
                </a:ext>
              </a:extLst>
            </p:cNvPr>
            <p:cNvSpPr txBox="1"/>
            <p:nvPr/>
          </p:nvSpPr>
          <p:spPr>
            <a:xfrm>
              <a:off x="9296197" y="2636193"/>
              <a:ext cx="2170676" cy="1015322"/>
            </a:xfrm>
            <a:prstGeom prst="rect">
              <a:avLst/>
            </a:prstGeom>
            <a:noFill/>
            <a:ln w="38100">
              <a:solidFill>
                <a:srgbClr val="7030A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6000" dirty="0">
                  <a:solidFill>
                    <a:srgbClr val="7030A0"/>
                  </a:solidFill>
                </a:rPr>
                <a:t>phase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89CB7586-DF66-39FA-5983-29C9F0331FD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707099" y="1628017"/>
              <a:ext cx="368146" cy="1009727"/>
            </a:xfrm>
            <a:prstGeom prst="straightConnector1">
              <a:avLst/>
            </a:prstGeom>
            <a:ln w="762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67FD2A4D-F9E8-31B3-96CC-F4AB17B692D6}"/>
              </a:ext>
            </a:extLst>
          </p:cNvPr>
          <p:cNvGrpSpPr/>
          <p:nvPr/>
        </p:nvGrpSpPr>
        <p:grpSpPr>
          <a:xfrm>
            <a:off x="2788175" y="2074107"/>
            <a:ext cx="3686524" cy="5188663"/>
            <a:chOff x="2180702" y="1600774"/>
            <a:chExt cx="3686524" cy="5188663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9AA25B70-13F2-C7A1-E141-95098E58E87B}"/>
                </a:ext>
              </a:extLst>
            </p:cNvPr>
            <p:cNvGrpSpPr/>
            <p:nvPr/>
          </p:nvGrpSpPr>
          <p:grpSpPr>
            <a:xfrm>
              <a:off x="2180702" y="1600774"/>
              <a:ext cx="1636810" cy="3286453"/>
              <a:chOff x="2180702" y="1600774"/>
              <a:chExt cx="1636810" cy="3286453"/>
            </a:xfrm>
          </p:grpSpPr>
          <p:cxnSp>
            <p:nvCxnSpPr>
              <p:cNvPr id="59" name="Straight Arrow Connector 58">
                <a:extLst>
                  <a:ext uri="{FF2B5EF4-FFF2-40B4-BE49-F238E27FC236}">
                    <a16:creationId xmlns:a16="http://schemas.microsoft.com/office/drawing/2014/main" id="{6CCC88E6-EC8F-DA7C-BC62-95B618DA355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651880" y="1600774"/>
                <a:ext cx="0" cy="1290067"/>
              </a:xfrm>
              <a:prstGeom prst="straightConnector1">
                <a:avLst/>
              </a:prstGeom>
              <a:ln w="1016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Arrow Connector 59">
                <a:extLst>
                  <a:ext uri="{FF2B5EF4-FFF2-40B4-BE49-F238E27FC236}">
                    <a16:creationId xmlns:a16="http://schemas.microsoft.com/office/drawing/2014/main" id="{E05E5453-6A22-176A-8F4E-AEF13C9762E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520468" y="3597160"/>
                <a:ext cx="0" cy="1290067"/>
              </a:xfrm>
              <a:prstGeom prst="straightConnector1">
                <a:avLst/>
              </a:prstGeom>
              <a:ln w="101600">
                <a:solidFill>
                  <a:srgbClr val="FF0000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Arrow Connector 60">
                <a:extLst>
                  <a:ext uri="{FF2B5EF4-FFF2-40B4-BE49-F238E27FC236}">
                    <a16:creationId xmlns:a16="http://schemas.microsoft.com/office/drawing/2014/main" id="{B0EDC9BE-BDF2-B3E8-D2FD-7FDB5419722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238392" y="3356431"/>
                <a:ext cx="0" cy="842221"/>
              </a:xfrm>
              <a:prstGeom prst="straightConnector1">
                <a:avLst/>
              </a:prstGeom>
              <a:ln w="101600">
                <a:solidFill>
                  <a:srgbClr val="FF0000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Arrow Connector 61">
                <a:extLst>
                  <a:ext uri="{FF2B5EF4-FFF2-40B4-BE49-F238E27FC236}">
                    <a16:creationId xmlns:a16="http://schemas.microsoft.com/office/drawing/2014/main" id="{3CBA3295-7861-7A16-FC2E-9141F84B8A2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31110" y="1882327"/>
                <a:ext cx="0" cy="842221"/>
              </a:xfrm>
              <a:prstGeom prst="straightConnector1">
                <a:avLst/>
              </a:prstGeom>
              <a:ln w="101600">
                <a:solidFill>
                  <a:srgbClr val="FF000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Arrow Connector 62">
                <a:extLst>
                  <a:ext uri="{FF2B5EF4-FFF2-40B4-BE49-F238E27FC236}">
                    <a16:creationId xmlns:a16="http://schemas.microsoft.com/office/drawing/2014/main" id="{397F4616-91B8-BDE1-CA09-9C9EF5B30F2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878856" y="2241494"/>
                <a:ext cx="0" cy="842221"/>
              </a:xfrm>
              <a:prstGeom prst="straightConnector1">
                <a:avLst/>
              </a:prstGeom>
              <a:ln w="101600">
                <a:solidFill>
                  <a:srgbClr val="FF000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51B4ADC5-789A-F54B-9FA1-DE1744C0F42A}"/>
                  </a:ext>
                </a:extLst>
              </p:cNvPr>
              <p:cNvSpPr/>
              <p:nvPr/>
            </p:nvSpPr>
            <p:spPr>
              <a:xfrm>
                <a:off x="2954606" y="3126323"/>
                <a:ext cx="185226" cy="185226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088CC1C9-166D-55CA-3648-4A38F1F40FBD}"/>
                  </a:ext>
                </a:extLst>
              </p:cNvPr>
              <p:cNvSpPr/>
              <p:nvPr/>
            </p:nvSpPr>
            <p:spPr>
              <a:xfrm>
                <a:off x="2180702" y="2477378"/>
                <a:ext cx="185226" cy="185226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cxnSp>
            <p:nvCxnSpPr>
              <p:cNvPr id="66" name="Straight Arrow Connector 65">
                <a:extLst>
                  <a:ext uri="{FF2B5EF4-FFF2-40B4-BE49-F238E27FC236}">
                    <a16:creationId xmlns:a16="http://schemas.microsoft.com/office/drawing/2014/main" id="{801BACB0-582E-880D-B049-89376355195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817512" y="3821082"/>
                <a:ext cx="0" cy="842221"/>
              </a:xfrm>
              <a:prstGeom prst="straightConnector1">
                <a:avLst/>
              </a:prstGeom>
              <a:ln w="101600">
                <a:solidFill>
                  <a:srgbClr val="FF0000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136D5EA5-89C4-7B84-A2B2-9D60D52F4A5B}"/>
                </a:ext>
              </a:extLst>
            </p:cNvPr>
            <p:cNvGrpSpPr/>
            <p:nvPr/>
          </p:nvGrpSpPr>
          <p:grpSpPr>
            <a:xfrm>
              <a:off x="3903407" y="2846402"/>
              <a:ext cx="1963819" cy="3943035"/>
              <a:chOff x="2180702" y="1600774"/>
              <a:chExt cx="1636810" cy="3286453"/>
            </a:xfrm>
          </p:grpSpPr>
          <p:cxnSp>
            <p:nvCxnSpPr>
              <p:cNvPr id="49" name="Straight Arrow Connector 48">
                <a:extLst>
                  <a:ext uri="{FF2B5EF4-FFF2-40B4-BE49-F238E27FC236}">
                    <a16:creationId xmlns:a16="http://schemas.microsoft.com/office/drawing/2014/main" id="{9052F3CD-0382-831A-4EAF-9EBEC997A09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651880" y="1600774"/>
                <a:ext cx="0" cy="1290067"/>
              </a:xfrm>
              <a:prstGeom prst="straightConnector1">
                <a:avLst/>
              </a:prstGeom>
              <a:ln w="1016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Arrow Connector 49">
                <a:extLst>
                  <a:ext uri="{FF2B5EF4-FFF2-40B4-BE49-F238E27FC236}">
                    <a16:creationId xmlns:a16="http://schemas.microsoft.com/office/drawing/2014/main" id="{9A4FD9CF-14E6-6F19-DDD4-407A8F97D4F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520468" y="3597160"/>
                <a:ext cx="0" cy="1290067"/>
              </a:xfrm>
              <a:prstGeom prst="straightConnector1">
                <a:avLst/>
              </a:prstGeom>
              <a:ln w="101600">
                <a:solidFill>
                  <a:srgbClr val="FF0000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Arrow Connector 50">
                <a:extLst>
                  <a:ext uri="{FF2B5EF4-FFF2-40B4-BE49-F238E27FC236}">
                    <a16:creationId xmlns:a16="http://schemas.microsoft.com/office/drawing/2014/main" id="{D092CF82-EBD4-0D2F-2DC5-D577EBBDB18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238392" y="3356431"/>
                <a:ext cx="0" cy="842221"/>
              </a:xfrm>
              <a:prstGeom prst="straightConnector1">
                <a:avLst/>
              </a:prstGeom>
              <a:ln w="101600">
                <a:solidFill>
                  <a:srgbClr val="FF0000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Arrow Connector 51">
                <a:extLst>
                  <a:ext uri="{FF2B5EF4-FFF2-40B4-BE49-F238E27FC236}">
                    <a16:creationId xmlns:a16="http://schemas.microsoft.com/office/drawing/2014/main" id="{19014AF7-1096-F63E-25A3-69DA63CA304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31110" y="1882327"/>
                <a:ext cx="0" cy="842221"/>
              </a:xfrm>
              <a:prstGeom prst="straightConnector1">
                <a:avLst/>
              </a:prstGeom>
              <a:ln w="101600">
                <a:solidFill>
                  <a:srgbClr val="FF000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Arrow Connector 52">
                <a:extLst>
                  <a:ext uri="{FF2B5EF4-FFF2-40B4-BE49-F238E27FC236}">
                    <a16:creationId xmlns:a16="http://schemas.microsoft.com/office/drawing/2014/main" id="{12C199CC-9833-225D-F1AA-2C88F91FE36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878856" y="2241494"/>
                <a:ext cx="0" cy="842221"/>
              </a:xfrm>
              <a:prstGeom prst="straightConnector1">
                <a:avLst/>
              </a:prstGeom>
              <a:ln w="101600">
                <a:solidFill>
                  <a:srgbClr val="FF000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E26EBECB-B268-60B7-461E-69ADEAD9CDBF}"/>
                  </a:ext>
                </a:extLst>
              </p:cNvPr>
              <p:cNvSpPr/>
              <p:nvPr/>
            </p:nvSpPr>
            <p:spPr>
              <a:xfrm>
                <a:off x="2954606" y="3126323"/>
                <a:ext cx="185226" cy="185226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2D5E0793-FA53-E97F-3D93-F0C0C98037CD}"/>
                  </a:ext>
                </a:extLst>
              </p:cNvPr>
              <p:cNvSpPr/>
              <p:nvPr/>
            </p:nvSpPr>
            <p:spPr>
              <a:xfrm>
                <a:off x="2180702" y="2477378"/>
                <a:ext cx="185226" cy="185226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cxnSp>
            <p:nvCxnSpPr>
              <p:cNvPr id="58" name="Straight Arrow Connector 57">
                <a:extLst>
                  <a:ext uri="{FF2B5EF4-FFF2-40B4-BE49-F238E27FC236}">
                    <a16:creationId xmlns:a16="http://schemas.microsoft.com/office/drawing/2014/main" id="{5071F6F0-B1A1-3070-C704-EDA1487AE11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817512" y="3821082"/>
                <a:ext cx="0" cy="842221"/>
              </a:xfrm>
              <a:prstGeom prst="straightConnector1">
                <a:avLst/>
              </a:prstGeom>
              <a:ln w="101600">
                <a:solidFill>
                  <a:srgbClr val="FF0000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CF29892-FB69-A944-9ADC-76A97A9B55DC}"/>
                  </a:ext>
                </a:extLst>
              </p:cNvPr>
              <p:cNvSpPr txBox="1"/>
              <p:nvPr/>
            </p:nvSpPr>
            <p:spPr>
              <a:xfrm>
                <a:off x="3300230" y="642667"/>
                <a:ext cx="8682056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60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6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p>
                          <m:r>
                            <a:rPr lang="en-GB" sz="6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p>
                      </m:sSup>
                      <m:r>
                        <a:rPr lang="en-GB" sz="6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6000" b="0" i="1" smtClean="0">
                          <a:latin typeface="Cambria Math" panose="02040503050406030204" pitchFamily="18" charset="0"/>
                        </a:rPr>
                        <m:t>𝐴</m:t>
                      </m:r>
                      <m:func>
                        <m:funcPr>
                          <m:ctrlPr>
                            <a:rPr lang="en-GB" sz="6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CA" sz="6000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GB" sz="6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6000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GB" sz="6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sz="6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6000" b="0" i="1" smtClean="0">
                                  <a:latin typeface="Cambria Math" panose="02040503050406030204" pitchFamily="18" charset="0"/>
                                </a:rPr>
                                <m:t>𝑘𝑧</m:t>
                              </m:r>
                              <m:r>
                                <a:rPr lang="en-GB" sz="60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sz="6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CA" sz="66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CF29892-FB69-A944-9ADC-76A97A9B55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0230" y="642667"/>
                <a:ext cx="8682056" cy="1015663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7" name="Group 66">
            <a:extLst>
              <a:ext uri="{FF2B5EF4-FFF2-40B4-BE49-F238E27FC236}">
                <a16:creationId xmlns:a16="http://schemas.microsoft.com/office/drawing/2014/main" id="{736B2300-9991-15C0-36DD-9CB432297A4B}"/>
              </a:ext>
            </a:extLst>
          </p:cNvPr>
          <p:cNvGrpSpPr/>
          <p:nvPr/>
        </p:nvGrpSpPr>
        <p:grpSpPr>
          <a:xfrm>
            <a:off x="-2773675" y="-138974"/>
            <a:ext cx="2021962" cy="2278448"/>
            <a:chOff x="4324760" y="1384745"/>
            <a:chExt cx="2021962" cy="2278448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8095150E-74D7-92CC-A2B4-A12AA9D05E0E}"/>
                    </a:ext>
                  </a:extLst>
                </p14:cNvPr>
                <p14:cNvContentPartPr/>
                <p14:nvPr/>
              </p14:nvContentPartPr>
              <p14:xfrm>
                <a:off x="4614920" y="2815251"/>
                <a:ext cx="360" cy="3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8095150E-74D7-92CC-A2B4-A12AA9D05E0E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597280" y="2707251"/>
                  <a:ext cx="3600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0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8149D5F3-0902-D13E-9800-FEE8D26BFADB}"/>
                    </a:ext>
                  </a:extLst>
                </p14:cNvPr>
                <p14:cNvContentPartPr/>
                <p14:nvPr/>
              </p14:nvContentPartPr>
              <p14:xfrm>
                <a:off x="4324760" y="2452731"/>
                <a:ext cx="360" cy="3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8149D5F3-0902-D13E-9800-FEE8D26BFADB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307120" y="2344731"/>
                  <a:ext cx="3600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56BA6536-1AC9-383B-8AA2-7B7991E8A739}"/>
                    </a:ext>
                  </a:extLst>
                </p14:cNvPr>
                <p14:cNvContentPartPr/>
                <p14:nvPr/>
              </p14:nvContentPartPr>
              <p14:xfrm>
                <a:off x="4513760" y="2626611"/>
                <a:ext cx="360" cy="3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56BA6536-1AC9-383B-8AA2-7B7991E8A739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495760" y="2518611"/>
                  <a:ext cx="3600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4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99AD2BED-B019-D9E8-C68C-2D376DB40266}"/>
                    </a:ext>
                  </a:extLst>
                </p14:cNvPr>
                <p14:cNvContentPartPr/>
                <p14:nvPr/>
              </p14:nvContentPartPr>
              <p14:xfrm>
                <a:off x="4847120" y="2670531"/>
                <a:ext cx="6120" cy="3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99AD2BED-B019-D9E8-C68C-2D376DB40266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829480" y="2562531"/>
                  <a:ext cx="41760" cy="21600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FEDE8076-39E8-C3BF-3F24-E1025AF7F694}"/>
                </a:ext>
              </a:extLst>
            </p:cNvPr>
            <p:cNvSpPr/>
            <p:nvPr/>
          </p:nvSpPr>
          <p:spPr>
            <a:xfrm rot="2700000">
              <a:off x="4333535" y="1650005"/>
              <a:ext cx="2278448" cy="1747927"/>
            </a:xfrm>
            <a:prstGeom prst="rect">
              <a:avLst/>
            </a:prstGeom>
            <a:solidFill>
              <a:schemeClr val="bg1">
                <a:alpha val="8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BFEF338F-C52D-6CF7-CEAC-3DCC2799422C}"/>
                </a:ext>
              </a:extLst>
            </p:cNvPr>
            <p:cNvCxnSpPr>
              <a:cxnSpLocks/>
            </p:cNvCxnSpPr>
            <p:nvPr/>
          </p:nvCxnSpPr>
          <p:spPr>
            <a:xfrm>
              <a:off x="4334643" y="2117178"/>
              <a:ext cx="921449" cy="736968"/>
            </a:xfrm>
            <a:prstGeom prst="straightConnector1">
              <a:avLst/>
            </a:prstGeom>
            <a:ln w="1143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CECEF7EC-C88B-75F8-15D9-28CAD1A9A480}"/>
                    </a:ext>
                  </a:extLst>
                </p:cNvPr>
                <p:cNvSpPr txBox="1"/>
                <p:nvPr/>
              </p:nvSpPr>
              <p:spPr>
                <a:xfrm>
                  <a:off x="5156357" y="1760105"/>
                  <a:ext cx="877727" cy="101566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60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oMath>
                    </m:oMathPara>
                  </a14:m>
                  <a:endParaRPr lang="en-CA" sz="6000" dirty="0"/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CECEF7EC-C88B-75F8-15D9-28CAD1A9A48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56357" y="1760105"/>
                  <a:ext cx="877727" cy="1015663"/>
                </a:xfrm>
                <a:prstGeom prst="rect">
                  <a:avLst/>
                </a:prstGeom>
                <a:blipFill>
                  <a:blip r:embed="rId2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27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2BC7BC32-D748-948C-1481-BD83837B0C8C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336400" y="680760"/>
              <a:ext cx="1082880" cy="1383120"/>
            </p14:xfrm>
          </p:contentPart>
        </mc:Choice>
        <mc:Fallback xmlns=""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2BC7BC32-D748-948C-1481-BD83837B0C8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2327040" y="671400"/>
                <a:ext cx="1101600" cy="140184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4080198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2500">
        <p159:morph option="byObject"/>
      </p:transition>
    </mc:Choice>
    <mc:Fallback xmlns="">
      <p:transition spd="slow" advTm="125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7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46A65902-C851-13AD-8E4E-631C8D09B3E5}"/>
              </a:ext>
            </a:extLst>
          </p:cNvPr>
          <p:cNvGrpSpPr/>
          <p:nvPr/>
        </p:nvGrpSpPr>
        <p:grpSpPr>
          <a:xfrm>
            <a:off x="7249496" y="-4999190"/>
            <a:ext cx="3849950" cy="4077614"/>
            <a:chOff x="786498" y="1191993"/>
            <a:chExt cx="3222377" cy="3412934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F9610ACB-7886-F114-6920-8B5EF3D9352D}"/>
                </a:ext>
              </a:extLst>
            </p:cNvPr>
            <p:cNvSpPr/>
            <p:nvPr/>
          </p:nvSpPr>
          <p:spPr>
            <a:xfrm>
              <a:off x="786498" y="2089103"/>
              <a:ext cx="2515823" cy="2515824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B01E2497-FD17-18B0-6842-750998C3EE39}"/>
                </a:ext>
              </a:extLst>
            </p:cNvPr>
            <p:cNvCxnSpPr>
              <a:cxnSpLocks/>
            </p:cNvCxnSpPr>
            <p:nvPr/>
          </p:nvCxnSpPr>
          <p:spPr>
            <a:xfrm>
              <a:off x="788603" y="3347015"/>
              <a:ext cx="2632207" cy="0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093C36E5-6443-61CC-6AD6-52B4A9D806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46515" y="1954722"/>
              <a:ext cx="0" cy="2650205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D0609C89-8498-C3DF-BC8A-77893E0F72C9}"/>
                    </a:ext>
                  </a:extLst>
                </p:cNvPr>
                <p:cNvSpPr txBox="1"/>
                <p:nvPr/>
              </p:nvSpPr>
              <p:spPr>
                <a:xfrm>
                  <a:off x="3448259" y="3002909"/>
                  <a:ext cx="560616" cy="69553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CA" sz="4800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D0609C89-8498-C3DF-BC8A-77893E0F72C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48259" y="3002909"/>
                  <a:ext cx="560616" cy="695538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F68C1B67-0D41-E5F9-C8A8-7830198A1A40}"/>
                    </a:ext>
                  </a:extLst>
                </p:cNvPr>
                <p:cNvSpPr txBox="1"/>
                <p:nvPr/>
              </p:nvSpPr>
              <p:spPr>
                <a:xfrm>
                  <a:off x="1762235" y="1191993"/>
                  <a:ext cx="568559" cy="69553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CA" sz="4800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F68C1B67-0D41-E5F9-C8A8-7830198A1A4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62235" y="1191993"/>
                  <a:ext cx="568559" cy="695538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34BB45A-CBA1-0F73-B6FB-383DA325FCC1}"/>
              </a:ext>
            </a:extLst>
          </p:cNvPr>
          <p:cNvCxnSpPr>
            <a:cxnSpLocks/>
          </p:cNvCxnSpPr>
          <p:nvPr/>
        </p:nvCxnSpPr>
        <p:spPr>
          <a:xfrm>
            <a:off x="8747568" y="-3927363"/>
            <a:ext cx="0" cy="3005789"/>
          </a:xfrm>
          <a:prstGeom prst="straightConnector1">
            <a:avLst/>
          </a:prstGeom>
          <a:ln w="1524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32B5979-8FB7-87A8-C34E-CCC5D1D48BEF}"/>
              </a:ext>
            </a:extLst>
          </p:cNvPr>
          <p:cNvSpPr txBox="1"/>
          <p:nvPr/>
        </p:nvSpPr>
        <p:spPr>
          <a:xfrm>
            <a:off x="3009749" y="-3546223"/>
            <a:ext cx="423668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6000" dirty="0"/>
              <a:t>Vertical</a:t>
            </a:r>
            <a:br>
              <a:rPr lang="en-GB" sz="6000" dirty="0"/>
            </a:br>
            <a:r>
              <a:rPr lang="en-GB" sz="6000" dirty="0"/>
              <a:t>Polarization</a:t>
            </a:r>
            <a:endParaRPr lang="en-CA" sz="6000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>
                <a:extLst>
                  <a:ext uri="{FF2B5EF4-FFF2-40B4-BE49-F238E27FC236}">
                    <a16:creationId xmlns:a16="http://schemas.microsoft.com/office/drawing/2014/main" id="{AA236898-DE39-8ABA-1CCA-7AF512D2FDD1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99064" y="68658"/>
              <a:ext cx="9118928" cy="8999464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9118928" cy="8999464"/>
                    </a:xfrm>
                    <a:prstGeom prst="rect">
                      <a:avLst/>
                    </a:prstGeom>
                  </am3d:spPr>
                  <am3d:camera>
                    <am3d:pos x="0" y="0" z="4944996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91065" d="1000000"/>
                    <am3d:preTrans dx="970408" dy="-106809" dz="-9226261"/>
                    <am3d:scale>
                      <am3d:sx n="1000000" d="1000000"/>
                      <am3d:sy n="1000000" d="1000000"/>
                      <am3d:sz n="1000000" d="1000000"/>
                    </am3d:scale>
                    <am3d:rot ax="3000000" ay="19200000" az="19200000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1302494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>
                <a:extLst>
                  <a:ext uri="{FF2B5EF4-FFF2-40B4-BE49-F238E27FC236}">
                    <a16:creationId xmlns:a16="http://schemas.microsoft.com/office/drawing/2014/main" id="{AA236898-DE39-8ABA-1CCA-7AF512D2FDD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9064" y="68658"/>
                <a:ext cx="9118928" cy="8999464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8F074CA8-8696-9922-0E74-C4514494F5BE}"/>
              </a:ext>
            </a:extLst>
          </p:cNvPr>
          <p:cNvSpPr/>
          <p:nvPr/>
        </p:nvSpPr>
        <p:spPr>
          <a:xfrm>
            <a:off x="1543983" y="1058444"/>
            <a:ext cx="6666412" cy="6237091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EF3D377-9C7B-25FE-41A1-42EE29D97864}"/>
              </a:ext>
            </a:extLst>
          </p:cNvPr>
          <p:cNvGrpSpPr/>
          <p:nvPr/>
        </p:nvGrpSpPr>
        <p:grpSpPr>
          <a:xfrm>
            <a:off x="88491" y="-193342"/>
            <a:ext cx="7180804" cy="6593022"/>
            <a:chOff x="-346823" y="1222714"/>
            <a:chExt cx="4122757" cy="3785289"/>
          </a:xfrm>
        </p:grpSpPr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9CBA7FA2-13F4-C792-005C-E6B23523994E}"/>
                </a:ext>
              </a:extLst>
            </p:cNvPr>
            <p:cNvCxnSpPr>
              <a:cxnSpLocks/>
            </p:cNvCxnSpPr>
            <p:nvPr/>
          </p:nvCxnSpPr>
          <p:spPr>
            <a:xfrm>
              <a:off x="-346823" y="2820578"/>
              <a:ext cx="2723854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7E297789-2A71-7D55-9267-B05243B8FF7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1089" y="1384075"/>
              <a:ext cx="0" cy="2719024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2BE3B958-5C08-57E2-30F1-0E7193450CE0}"/>
                    </a:ext>
                  </a:extLst>
                </p:cNvPr>
                <p:cNvSpPr txBox="1"/>
                <p:nvPr/>
              </p:nvSpPr>
              <p:spPr>
                <a:xfrm>
                  <a:off x="2386292" y="2480626"/>
                  <a:ext cx="454390" cy="58312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6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CA" sz="6000" dirty="0"/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2BE3B958-5C08-57E2-30F1-0E7193450CE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86292" y="2480626"/>
                  <a:ext cx="454390" cy="583128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7A55E98C-E813-0608-1916-4C9929007B55}"/>
                    </a:ext>
                  </a:extLst>
                </p:cNvPr>
                <p:cNvSpPr txBox="1"/>
                <p:nvPr/>
              </p:nvSpPr>
              <p:spPr>
                <a:xfrm>
                  <a:off x="1052359" y="1222714"/>
                  <a:ext cx="461459" cy="58312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6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CA" sz="6000" dirty="0"/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7A55E98C-E813-0608-1916-4C9929007B5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2359" y="1222714"/>
                  <a:ext cx="461459" cy="583128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3011AAE7-B32F-8C4D-1803-42C8560E83A7}"/>
                </a:ext>
              </a:extLst>
            </p:cNvPr>
            <p:cNvCxnSpPr>
              <a:cxnSpLocks/>
            </p:cNvCxnSpPr>
            <p:nvPr/>
          </p:nvCxnSpPr>
          <p:spPr>
            <a:xfrm>
              <a:off x="488827" y="2480626"/>
              <a:ext cx="3142840" cy="2527377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D3B611B5-4F69-8F97-5026-6AB6DF80AE9B}"/>
                    </a:ext>
                  </a:extLst>
                </p:cNvPr>
                <p:cNvSpPr txBox="1"/>
                <p:nvPr/>
              </p:nvSpPr>
              <p:spPr>
                <a:xfrm>
                  <a:off x="3348527" y="4323679"/>
                  <a:ext cx="427407" cy="58312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60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en-CA" sz="6000" dirty="0"/>
                </a:p>
              </p:txBody>
            </p:sp>
          </mc:Choice>
          <mc:Fallback xmlns="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D3B611B5-4F69-8F97-5026-6AB6DF80AE9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8527" y="4323679"/>
                  <a:ext cx="427407" cy="583128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F33B960B-DCE0-DE32-FF66-FBB1DF4E8D84}"/>
                  </a:ext>
                </a:extLst>
              </p:cNvPr>
              <p:cNvSpPr txBox="1"/>
              <p:nvPr/>
            </p:nvSpPr>
            <p:spPr>
              <a:xfrm>
                <a:off x="3300230" y="642667"/>
                <a:ext cx="8682056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60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6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p>
                          <m:r>
                            <a:rPr lang="en-GB" sz="6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p>
                      </m:sSup>
                      <m:r>
                        <a:rPr lang="en-GB" sz="6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6000" b="0" i="1" smtClean="0">
                          <a:latin typeface="Cambria Math" panose="02040503050406030204" pitchFamily="18" charset="0"/>
                        </a:rPr>
                        <m:t>𝐴</m:t>
                      </m:r>
                      <m:func>
                        <m:funcPr>
                          <m:ctrlPr>
                            <a:rPr lang="en-GB" sz="6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CA" sz="6000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GB" sz="6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6000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GB" sz="6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sz="6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6000" b="0" i="1" smtClean="0">
                                  <a:latin typeface="Cambria Math" panose="02040503050406030204" pitchFamily="18" charset="0"/>
                                </a:rPr>
                                <m:t>𝑘𝑧</m:t>
                              </m:r>
                              <m:r>
                                <a:rPr lang="en-GB" sz="60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sz="6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CA" sz="6600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F33B960B-DCE0-DE32-FF66-FBB1DF4E8D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0230" y="642667"/>
                <a:ext cx="8682056" cy="101566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TextBox 54">
            <a:extLst>
              <a:ext uri="{FF2B5EF4-FFF2-40B4-BE49-F238E27FC236}">
                <a16:creationId xmlns:a16="http://schemas.microsoft.com/office/drawing/2014/main" id="{068246B7-2070-59A1-3166-76B23D292E57}"/>
              </a:ext>
            </a:extLst>
          </p:cNvPr>
          <p:cNvSpPr txBox="1"/>
          <p:nvPr/>
        </p:nvSpPr>
        <p:spPr>
          <a:xfrm>
            <a:off x="167001" y="4899743"/>
            <a:ext cx="397918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0" dirty="0"/>
              <a:t>Vertical</a:t>
            </a:r>
            <a:br>
              <a:rPr lang="en-GB" sz="6000" dirty="0"/>
            </a:br>
            <a:r>
              <a:rPr lang="en-GB" sz="6000" dirty="0"/>
              <a:t>Polarization</a:t>
            </a:r>
            <a:endParaRPr lang="en-CA" sz="6000" dirty="0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67FD2A4D-F9E8-31B3-96CC-F4AB17B692D6}"/>
              </a:ext>
            </a:extLst>
          </p:cNvPr>
          <p:cNvGrpSpPr/>
          <p:nvPr/>
        </p:nvGrpSpPr>
        <p:grpSpPr>
          <a:xfrm>
            <a:off x="1823648" y="1345600"/>
            <a:ext cx="3686524" cy="5188663"/>
            <a:chOff x="2180702" y="1600774"/>
            <a:chExt cx="3686524" cy="5188663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9AA25B70-13F2-C7A1-E141-95098E58E87B}"/>
                </a:ext>
              </a:extLst>
            </p:cNvPr>
            <p:cNvGrpSpPr/>
            <p:nvPr/>
          </p:nvGrpSpPr>
          <p:grpSpPr>
            <a:xfrm>
              <a:off x="2180702" y="1600774"/>
              <a:ext cx="1636810" cy="3286453"/>
              <a:chOff x="2180702" y="1600774"/>
              <a:chExt cx="1636810" cy="3286453"/>
            </a:xfrm>
          </p:grpSpPr>
          <p:cxnSp>
            <p:nvCxnSpPr>
              <p:cNvPr id="59" name="Straight Arrow Connector 58">
                <a:extLst>
                  <a:ext uri="{FF2B5EF4-FFF2-40B4-BE49-F238E27FC236}">
                    <a16:creationId xmlns:a16="http://schemas.microsoft.com/office/drawing/2014/main" id="{6CCC88E6-EC8F-DA7C-BC62-95B618DA355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651880" y="1600774"/>
                <a:ext cx="0" cy="1290067"/>
              </a:xfrm>
              <a:prstGeom prst="straightConnector1">
                <a:avLst/>
              </a:prstGeom>
              <a:ln w="1016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Arrow Connector 59">
                <a:extLst>
                  <a:ext uri="{FF2B5EF4-FFF2-40B4-BE49-F238E27FC236}">
                    <a16:creationId xmlns:a16="http://schemas.microsoft.com/office/drawing/2014/main" id="{E05E5453-6A22-176A-8F4E-AEF13C9762E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520468" y="3597160"/>
                <a:ext cx="0" cy="1290067"/>
              </a:xfrm>
              <a:prstGeom prst="straightConnector1">
                <a:avLst/>
              </a:prstGeom>
              <a:ln w="101600">
                <a:solidFill>
                  <a:srgbClr val="FF0000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Arrow Connector 60">
                <a:extLst>
                  <a:ext uri="{FF2B5EF4-FFF2-40B4-BE49-F238E27FC236}">
                    <a16:creationId xmlns:a16="http://schemas.microsoft.com/office/drawing/2014/main" id="{B0EDC9BE-BDF2-B3E8-D2FD-7FDB5419722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238392" y="3356431"/>
                <a:ext cx="0" cy="842221"/>
              </a:xfrm>
              <a:prstGeom prst="straightConnector1">
                <a:avLst/>
              </a:prstGeom>
              <a:ln w="101600">
                <a:solidFill>
                  <a:srgbClr val="FF0000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Arrow Connector 61">
                <a:extLst>
                  <a:ext uri="{FF2B5EF4-FFF2-40B4-BE49-F238E27FC236}">
                    <a16:creationId xmlns:a16="http://schemas.microsoft.com/office/drawing/2014/main" id="{3CBA3295-7861-7A16-FC2E-9141F84B8A2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31110" y="1882327"/>
                <a:ext cx="0" cy="842221"/>
              </a:xfrm>
              <a:prstGeom prst="straightConnector1">
                <a:avLst/>
              </a:prstGeom>
              <a:ln w="101600">
                <a:solidFill>
                  <a:srgbClr val="FF000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Arrow Connector 62">
                <a:extLst>
                  <a:ext uri="{FF2B5EF4-FFF2-40B4-BE49-F238E27FC236}">
                    <a16:creationId xmlns:a16="http://schemas.microsoft.com/office/drawing/2014/main" id="{397F4616-91B8-BDE1-CA09-9C9EF5B30F2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878856" y="2241494"/>
                <a:ext cx="0" cy="842221"/>
              </a:xfrm>
              <a:prstGeom prst="straightConnector1">
                <a:avLst/>
              </a:prstGeom>
              <a:ln w="101600">
                <a:solidFill>
                  <a:srgbClr val="FF000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51B4ADC5-789A-F54B-9FA1-DE1744C0F42A}"/>
                  </a:ext>
                </a:extLst>
              </p:cNvPr>
              <p:cNvSpPr/>
              <p:nvPr/>
            </p:nvSpPr>
            <p:spPr>
              <a:xfrm>
                <a:off x="2954606" y="3126323"/>
                <a:ext cx="185226" cy="185226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088CC1C9-166D-55CA-3648-4A38F1F40FBD}"/>
                  </a:ext>
                </a:extLst>
              </p:cNvPr>
              <p:cNvSpPr/>
              <p:nvPr/>
            </p:nvSpPr>
            <p:spPr>
              <a:xfrm>
                <a:off x="2180702" y="2477378"/>
                <a:ext cx="185226" cy="185226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cxnSp>
            <p:nvCxnSpPr>
              <p:cNvPr id="66" name="Straight Arrow Connector 65">
                <a:extLst>
                  <a:ext uri="{FF2B5EF4-FFF2-40B4-BE49-F238E27FC236}">
                    <a16:creationId xmlns:a16="http://schemas.microsoft.com/office/drawing/2014/main" id="{801BACB0-582E-880D-B049-89376355195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817512" y="3821082"/>
                <a:ext cx="0" cy="842221"/>
              </a:xfrm>
              <a:prstGeom prst="straightConnector1">
                <a:avLst/>
              </a:prstGeom>
              <a:ln w="101600">
                <a:solidFill>
                  <a:srgbClr val="FF0000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136D5EA5-89C4-7B84-A2B2-9D60D52F4A5B}"/>
                </a:ext>
              </a:extLst>
            </p:cNvPr>
            <p:cNvGrpSpPr/>
            <p:nvPr/>
          </p:nvGrpSpPr>
          <p:grpSpPr>
            <a:xfrm>
              <a:off x="3903407" y="2846402"/>
              <a:ext cx="1963819" cy="3943035"/>
              <a:chOff x="2180702" y="1600774"/>
              <a:chExt cx="1636810" cy="3286453"/>
            </a:xfrm>
          </p:grpSpPr>
          <p:cxnSp>
            <p:nvCxnSpPr>
              <p:cNvPr id="49" name="Straight Arrow Connector 48">
                <a:extLst>
                  <a:ext uri="{FF2B5EF4-FFF2-40B4-BE49-F238E27FC236}">
                    <a16:creationId xmlns:a16="http://schemas.microsoft.com/office/drawing/2014/main" id="{9052F3CD-0382-831A-4EAF-9EBEC997A09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651880" y="1600774"/>
                <a:ext cx="0" cy="1290067"/>
              </a:xfrm>
              <a:prstGeom prst="straightConnector1">
                <a:avLst/>
              </a:prstGeom>
              <a:ln w="1016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Arrow Connector 49">
                <a:extLst>
                  <a:ext uri="{FF2B5EF4-FFF2-40B4-BE49-F238E27FC236}">
                    <a16:creationId xmlns:a16="http://schemas.microsoft.com/office/drawing/2014/main" id="{9A4FD9CF-14E6-6F19-DDD4-407A8F97D4F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520468" y="3597160"/>
                <a:ext cx="0" cy="1290067"/>
              </a:xfrm>
              <a:prstGeom prst="straightConnector1">
                <a:avLst/>
              </a:prstGeom>
              <a:ln w="101600">
                <a:solidFill>
                  <a:srgbClr val="FF0000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Arrow Connector 50">
                <a:extLst>
                  <a:ext uri="{FF2B5EF4-FFF2-40B4-BE49-F238E27FC236}">
                    <a16:creationId xmlns:a16="http://schemas.microsoft.com/office/drawing/2014/main" id="{D092CF82-EBD4-0D2F-2DC5-D577EBBDB18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238392" y="3356431"/>
                <a:ext cx="0" cy="842221"/>
              </a:xfrm>
              <a:prstGeom prst="straightConnector1">
                <a:avLst/>
              </a:prstGeom>
              <a:ln w="101600">
                <a:solidFill>
                  <a:srgbClr val="FF0000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Arrow Connector 51">
                <a:extLst>
                  <a:ext uri="{FF2B5EF4-FFF2-40B4-BE49-F238E27FC236}">
                    <a16:creationId xmlns:a16="http://schemas.microsoft.com/office/drawing/2014/main" id="{19014AF7-1096-F63E-25A3-69DA63CA304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31110" y="1882327"/>
                <a:ext cx="0" cy="842221"/>
              </a:xfrm>
              <a:prstGeom prst="straightConnector1">
                <a:avLst/>
              </a:prstGeom>
              <a:ln w="101600">
                <a:solidFill>
                  <a:srgbClr val="FF000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Arrow Connector 52">
                <a:extLst>
                  <a:ext uri="{FF2B5EF4-FFF2-40B4-BE49-F238E27FC236}">
                    <a16:creationId xmlns:a16="http://schemas.microsoft.com/office/drawing/2014/main" id="{12C199CC-9833-225D-F1AA-2C88F91FE36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878856" y="2241494"/>
                <a:ext cx="0" cy="842221"/>
              </a:xfrm>
              <a:prstGeom prst="straightConnector1">
                <a:avLst/>
              </a:prstGeom>
              <a:ln w="101600">
                <a:solidFill>
                  <a:srgbClr val="FF000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E26EBECB-B268-60B7-461E-69ADEAD9CDBF}"/>
                  </a:ext>
                </a:extLst>
              </p:cNvPr>
              <p:cNvSpPr/>
              <p:nvPr/>
            </p:nvSpPr>
            <p:spPr>
              <a:xfrm>
                <a:off x="2954606" y="3126323"/>
                <a:ext cx="185226" cy="185226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2D5E0793-FA53-E97F-3D93-F0C0C98037CD}"/>
                  </a:ext>
                </a:extLst>
              </p:cNvPr>
              <p:cNvSpPr/>
              <p:nvPr/>
            </p:nvSpPr>
            <p:spPr>
              <a:xfrm>
                <a:off x="2180702" y="2477378"/>
                <a:ext cx="185226" cy="185226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cxnSp>
            <p:nvCxnSpPr>
              <p:cNvPr id="58" name="Straight Arrow Connector 57">
                <a:extLst>
                  <a:ext uri="{FF2B5EF4-FFF2-40B4-BE49-F238E27FC236}">
                    <a16:creationId xmlns:a16="http://schemas.microsoft.com/office/drawing/2014/main" id="{5071F6F0-B1A1-3070-C704-EDA1487AE11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817512" y="3821082"/>
                <a:ext cx="0" cy="842221"/>
              </a:xfrm>
              <a:prstGeom prst="straightConnector1">
                <a:avLst/>
              </a:prstGeom>
              <a:ln w="101600">
                <a:solidFill>
                  <a:srgbClr val="FF0000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1523691-E842-DB9F-7076-731FC906F7CF}"/>
                  </a:ext>
                </a:extLst>
              </p:cNvPr>
              <p:cNvSpPr txBox="1"/>
              <p:nvPr/>
            </p:nvSpPr>
            <p:spPr>
              <a:xfrm>
                <a:off x="5687397" y="2407349"/>
                <a:ext cx="6449522" cy="13360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GB" sz="5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CA" sz="5400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GB" sz="5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54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e>
                    </m:func>
                    <m:r>
                      <a:rPr lang="en-GB" sz="54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GB" sz="5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CA" sz="54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GB" sz="5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54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n-CA" sz="5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GB" sz="54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54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num>
                              <m:den>
                                <m:r>
                                  <a:rPr lang="en-GB" sz="54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e>
                    </m:func>
                  </m:oMath>
                </a14:m>
                <a:r>
                  <a:rPr lang="en-CA" sz="5400" dirty="0"/>
                  <a:t> 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1523691-E842-DB9F-7076-731FC906F7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7397" y="2407349"/>
                <a:ext cx="6449522" cy="133600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2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556BB471-3990-0A38-7100-4907032ABDFA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332800" y="640440"/>
              <a:ext cx="9622800" cy="319680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556BB471-3990-0A38-7100-4907032ABDF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323440" y="631080"/>
                <a:ext cx="9641520" cy="3215520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0361F905-E928-9743-2574-09466F58DAA6}"/>
              </a:ext>
            </a:extLst>
          </p:cNvPr>
          <p:cNvSpPr/>
          <p:nvPr/>
        </p:nvSpPr>
        <p:spPr>
          <a:xfrm>
            <a:off x="2735532" y="760508"/>
            <a:ext cx="240905" cy="2409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056993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3867">
        <p159:morph option="byObject"/>
      </p:transition>
    </mc:Choice>
    <mc:Fallback xmlns="">
      <p:transition spd="slow" advTm="2386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2.96296E-6 L 0.02943 0.03495 " pathEditMode="relative" rAng="0" ptsTypes="AA">
                                      <p:cBhvr>
                                        <p:cTn id="15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71" y="17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3DE24BA-3CCF-BDD3-F798-A1D2BACAC318}"/>
              </a:ext>
            </a:extLst>
          </p:cNvPr>
          <p:cNvSpPr txBox="1"/>
          <p:nvPr/>
        </p:nvSpPr>
        <p:spPr>
          <a:xfrm>
            <a:off x="266700" y="247650"/>
            <a:ext cx="523168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6000" dirty="0"/>
              <a:t>Euler’s Formula:</a:t>
            </a:r>
            <a:endParaRPr lang="en-CA" sz="6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336DB9C-6E7A-FC26-76C9-3E5706F4A593}"/>
                  </a:ext>
                </a:extLst>
              </p:cNvPr>
              <p:cNvSpPr txBox="1"/>
              <p:nvPr/>
            </p:nvSpPr>
            <p:spPr>
              <a:xfrm>
                <a:off x="410547" y="1643479"/>
                <a:ext cx="6919523" cy="1056315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GB" sz="6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60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GB" sz="6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GB" sz="60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p>
                    </m:sSup>
                    <m:r>
                      <a:rPr lang="en-GB" sz="60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GB" sz="6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60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GB" sz="6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sz="6000" b="0" i="1" smtClean="0">
                        <a:latin typeface="Cambria Math" panose="02040503050406030204" pitchFamily="18" charset="0"/>
                      </a:rPr>
                      <m:t>𝑖</m:t>
                    </m:r>
                    <m:func>
                      <m:funcPr>
                        <m:ctrlPr>
                          <a:rPr lang="en-GB" sz="6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6000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</m:oMath>
                </a14:m>
                <a:r>
                  <a:rPr lang="en-CA" sz="6000" dirty="0"/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336DB9C-6E7A-FC26-76C9-3E5706F4A5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547" y="1643479"/>
                <a:ext cx="6919523" cy="105631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571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0C3846A-BD64-FE6C-EDD1-E5514871B154}"/>
                  </a:ext>
                </a:extLst>
              </p:cNvPr>
              <p:cNvSpPr txBox="1"/>
              <p:nvPr/>
            </p:nvSpPr>
            <p:spPr>
              <a:xfrm>
                <a:off x="95251" y="3079961"/>
                <a:ext cx="12001499" cy="20587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6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60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GB" sz="6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6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  <m:sSup>
                        <m:sSupPr>
                          <m:ctrlPr>
                            <a:rPr lang="en-GB" sz="6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6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GB" sz="6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6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sup>
                      </m:sSup>
                      <m:r>
                        <a:rPr lang="en-GB" sz="60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6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60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GB" sz="6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6000" i="1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GB" sz="60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CA" sz="6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6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sup>
                      </m:sSup>
                      <m:r>
                        <a:rPr lang="en-CA" sz="6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6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60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GB" sz="6000" i="1">
                              <a:latin typeface="Cambria Math" panose="02040503050406030204" pitchFamily="18" charset="0"/>
                            </a:rPr>
                            <m:t>𝑖</m:t>
                          </m:r>
                          <m:d>
                            <m:dPr>
                              <m:ctrlPr>
                                <a:rPr lang="en-CA" sz="6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60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GB" sz="60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sz="6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GB" sz="6000" b="0" i="1" dirty="0">
                  <a:solidFill>
                    <a:srgbClr val="7030A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6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6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GB" sz="6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6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  <m:sSup>
                        <m:sSupPr>
                          <m:ctrlPr>
                            <a:rPr lang="en-GB" sz="6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6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GB" sz="6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6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sup>
                      </m:sSup>
                      <m:r>
                        <a:rPr lang="en-GB" sz="6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sz="6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600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GB" sz="6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60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GB" sz="60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sz="6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</m:d>
                        </m:e>
                      </m:func>
                      <m:r>
                        <a:rPr lang="en-GB" sz="60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6000" i="1">
                          <a:latin typeface="Cambria Math" panose="02040503050406030204" pitchFamily="18" charset="0"/>
                        </a:rPr>
                        <m:t>𝑖</m:t>
                      </m:r>
                      <m:func>
                        <m:funcPr>
                          <m:ctrlPr>
                            <a:rPr lang="en-GB" sz="6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600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GB" sz="6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60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GB" sz="60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sz="6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</m:d>
                        </m:e>
                      </m:func>
                      <m:r>
                        <m:rPr>
                          <m:nor/>
                        </m:rPr>
                        <a:rPr lang="en-CA" sz="6000" dirty="0"/>
                        <m:t> </m:t>
                      </m:r>
                    </m:oMath>
                  </m:oMathPara>
                </a14:m>
                <a:endParaRPr lang="en-GB" sz="6000" i="1" dirty="0">
                  <a:solidFill>
                    <a:srgbClr val="7030A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0C3846A-BD64-FE6C-EDD1-E5514871B1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51" y="3079961"/>
                <a:ext cx="12001499" cy="205870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268EB03C-B6C7-E62C-1935-A3AA1F7FA056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504360" y="2505960"/>
              <a:ext cx="10893240" cy="264420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268EB03C-B6C7-E62C-1935-A3AA1F7FA05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95000" y="2496600"/>
                <a:ext cx="10911960" cy="266292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571736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289"/>
    </mc:Choice>
    <mc:Fallback xmlns="">
      <p:transition spd="slow" advTm="462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3DE24BA-3CCF-BDD3-F798-A1D2BACAC318}"/>
              </a:ext>
            </a:extLst>
          </p:cNvPr>
          <p:cNvSpPr txBox="1"/>
          <p:nvPr/>
        </p:nvSpPr>
        <p:spPr>
          <a:xfrm>
            <a:off x="95250" y="102300"/>
            <a:ext cx="523168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6000" dirty="0"/>
              <a:t>Euler’s Formula:</a:t>
            </a:r>
            <a:endParaRPr lang="en-CA" sz="6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336DB9C-6E7A-FC26-76C9-3E5706F4A593}"/>
                  </a:ext>
                </a:extLst>
              </p:cNvPr>
              <p:cNvSpPr txBox="1"/>
              <p:nvPr/>
            </p:nvSpPr>
            <p:spPr>
              <a:xfrm>
                <a:off x="505797" y="1183101"/>
                <a:ext cx="6919523" cy="1056315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GB" sz="6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60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GB" sz="6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GB" sz="60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p>
                    </m:sSup>
                    <m:r>
                      <a:rPr lang="en-GB" sz="60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GB" sz="6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60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GB" sz="6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sz="6000" b="0" i="1" smtClean="0">
                        <a:latin typeface="Cambria Math" panose="02040503050406030204" pitchFamily="18" charset="0"/>
                      </a:rPr>
                      <m:t>𝑖</m:t>
                    </m:r>
                    <m:func>
                      <m:funcPr>
                        <m:ctrlPr>
                          <a:rPr lang="en-GB" sz="6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6000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</m:oMath>
                </a14:m>
                <a:r>
                  <a:rPr lang="en-CA" sz="6000" dirty="0"/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336DB9C-6E7A-FC26-76C9-3E5706F4A5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797" y="1183101"/>
                <a:ext cx="6919523" cy="105631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571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8CF4F7F-7ABE-B047-0B61-BB90A358ACEE}"/>
                  </a:ext>
                </a:extLst>
              </p:cNvPr>
              <p:cNvSpPr txBox="1"/>
              <p:nvPr/>
            </p:nvSpPr>
            <p:spPr>
              <a:xfrm>
                <a:off x="338837" y="2404428"/>
                <a:ext cx="11514325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CA" sz="4800" dirty="0"/>
                  <a:t>Electric field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4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p>
                        <m:r>
                          <a:rPr lang="en-GB" sz="4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p>
                    </m:sSup>
                  </m:oMath>
                </a14:m>
                <a:r>
                  <a:rPr lang="en-CA" sz="4800" dirty="0"/>
                  <a:t> is </a:t>
                </a:r>
                <a:r>
                  <a:rPr lang="en-CA" sz="4800" u="sng" dirty="0"/>
                  <a:t>real</a:t>
                </a:r>
                <a:r>
                  <a:rPr lang="en-CA" sz="4800" dirty="0"/>
                  <a:t>!</a:t>
                </a:r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CA" sz="4800" dirty="0"/>
                  <a:t>For convenience… pretend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48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p>
                        <m:r>
                          <a:rPr lang="en-GB" sz="4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p>
                    </m:sSup>
                  </m:oMath>
                </a14:m>
                <a:r>
                  <a:rPr lang="en-CA" sz="4800" dirty="0"/>
                  <a:t> is </a:t>
                </a:r>
                <a:r>
                  <a:rPr lang="en-CA" sz="4800" u="sng" dirty="0"/>
                  <a:t>complex</a:t>
                </a:r>
                <a:r>
                  <a:rPr lang="en-CA" sz="4800" dirty="0"/>
                  <a:t>!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8CF4F7F-7ABE-B047-0B61-BB90A358AC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837" y="2404428"/>
                <a:ext cx="11514325" cy="1569660"/>
              </a:xfrm>
              <a:prstGeom prst="rect">
                <a:avLst/>
              </a:prstGeom>
              <a:blipFill>
                <a:blip r:embed="rId4"/>
                <a:stretch>
                  <a:fillRect l="-2225" t="-8527" r="-53" b="-1976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908B743-E1FF-77C8-6F69-C848975A0BB7}"/>
                  </a:ext>
                </a:extLst>
              </p:cNvPr>
              <p:cNvSpPr txBox="1"/>
              <p:nvPr/>
            </p:nvSpPr>
            <p:spPr>
              <a:xfrm>
                <a:off x="95250" y="5817774"/>
                <a:ext cx="12192000" cy="7848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45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45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p>
                          <m:r>
                            <a:rPr lang="en-GB" sz="45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p>
                      </m:sSup>
                      <m:r>
                        <a:rPr lang="en-GB" sz="45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45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func>
                        <m:funcPr>
                          <m:ctrlPr>
                            <a:rPr lang="en-GB" sz="45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45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GB" sz="45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45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GB" sz="45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sz="45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45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𝑘𝑧</m:t>
                              </m:r>
                              <m:r>
                                <a:rPr lang="en-GB" sz="45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sz="45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</m:d>
                        </m:e>
                      </m:func>
                      <m:r>
                        <a:rPr lang="en-GB" sz="45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45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𝑖𝐴</m:t>
                      </m:r>
                      <m:func>
                        <m:funcPr>
                          <m:ctrlPr>
                            <a:rPr lang="en-GB" sz="45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4500" b="0" i="0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GB" sz="45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45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GB" sz="45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sz="45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45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𝑘𝑧</m:t>
                              </m:r>
                              <m:r>
                                <a:rPr lang="en-GB" sz="45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sz="45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</m:d>
                        </m:e>
                      </m:func>
                      <m:r>
                        <a:rPr lang="en-GB" sz="45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CA" sz="45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908B743-E1FF-77C8-6F69-C848975A0B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50" y="5817774"/>
                <a:ext cx="12192000" cy="78483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BE47558-198D-C89B-1BE3-3E45121830E6}"/>
                  </a:ext>
                </a:extLst>
              </p:cNvPr>
              <p:cNvSpPr txBox="1"/>
              <p:nvPr/>
            </p:nvSpPr>
            <p:spPr>
              <a:xfrm>
                <a:off x="95250" y="3979698"/>
                <a:ext cx="11757912" cy="14367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45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45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p>
                          <m:r>
                            <a:rPr lang="en-GB" sz="45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p>
                      </m:sSup>
                      <m:r>
                        <a:rPr lang="en-GB" sz="45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CA" sz="4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CA" sz="4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sty m:val="p"/>
                                </m:rPr>
                                <a:rPr lang="en-CA" sz="4400" i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real</m:t>
                              </m:r>
                              <m:r>
                                <a:rPr lang="en-CA" sz="4400" i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CA" sz="4400" i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part</m:t>
                              </m:r>
                            </m:e>
                            <m:e>
                              <m:r>
                                <a:rPr lang="en-CA" sz="4400" i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m:rPr>
                                  <m:sty m:val="p"/>
                                </m:rPr>
                                <a:rPr lang="en-CA" sz="4400" i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true</m:t>
                              </m:r>
                              <m:r>
                                <a:rPr lang="en-CA" sz="4400" i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CA" sz="4400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  <m:r>
                                <a:rPr lang="en-CA" sz="4400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CA" sz="4400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field</m:t>
                              </m:r>
                              <m:r>
                                <a:rPr lang="en-CA" sz="440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eqArr>
                        </m:e>
                      </m:d>
                      <m:r>
                        <a:rPr lang="en-GB" sz="45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45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d>
                        <m:dPr>
                          <m:begChr m:val="["/>
                          <m:endChr m:val="]"/>
                          <m:ctrlPr>
                            <a:rPr lang="en-CA" sz="45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CA" sz="450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sty m:val="p"/>
                                </m:rPr>
                                <a:rPr lang="en-CA" sz="4500" i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imaginary</m:t>
                              </m:r>
                              <m:r>
                                <a:rPr lang="en-CA" sz="4500" i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CA" sz="4500" i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part</m:t>
                              </m:r>
                            </m:e>
                            <m:e>
                              <m:r>
                                <a:rPr lang="en-CA" sz="4800" i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m:rPr>
                                  <m:sty m:val="p"/>
                                </m:rPr>
                                <a:rPr lang="en-CA" sz="4800" i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ignored</m:t>
                              </m:r>
                              <m:r>
                                <a:rPr lang="en-CA" sz="4800" i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CA" sz="45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BE47558-198D-C89B-1BE3-3E45121830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50" y="3979698"/>
                <a:ext cx="11757912" cy="143674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7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22F2E579-1CBF-57A9-4008-2B77A51C9C7B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730160" y="5398200"/>
              <a:ext cx="10305720" cy="55656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22F2E579-1CBF-57A9-4008-2B77A51C9C7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720800" y="5388840"/>
                <a:ext cx="10324440" cy="57528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907257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275">
        <p:fade/>
      </p:transition>
    </mc:Choice>
    <mc:Fallback xmlns="">
      <p:transition spd="med" advTm="302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19" grpId="0"/>
      <p:bldP spid="2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3DE24BA-3CCF-BDD3-F798-A1D2BACAC318}"/>
              </a:ext>
            </a:extLst>
          </p:cNvPr>
          <p:cNvSpPr txBox="1"/>
          <p:nvPr/>
        </p:nvSpPr>
        <p:spPr>
          <a:xfrm>
            <a:off x="95250" y="102300"/>
            <a:ext cx="523168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6000" dirty="0"/>
              <a:t>Euler’s Formula:</a:t>
            </a:r>
            <a:endParaRPr lang="en-CA" sz="6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336DB9C-6E7A-FC26-76C9-3E5706F4A593}"/>
                  </a:ext>
                </a:extLst>
              </p:cNvPr>
              <p:cNvSpPr txBox="1"/>
              <p:nvPr/>
            </p:nvSpPr>
            <p:spPr>
              <a:xfrm>
                <a:off x="505797" y="1183101"/>
                <a:ext cx="6919523" cy="1056315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GB" sz="6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60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GB" sz="6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GB" sz="60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p>
                    </m:sSup>
                    <m:r>
                      <a:rPr lang="en-GB" sz="60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GB" sz="6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60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GB" sz="6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sz="6000" b="0" i="1" smtClean="0">
                        <a:latin typeface="Cambria Math" panose="02040503050406030204" pitchFamily="18" charset="0"/>
                      </a:rPr>
                      <m:t>𝑖</m:t>
                    </m:r>
                    <m:func>
                      <m:funcPr>
                        <m:ctrlPr>
                          <a:rPr lang="en-GB" sz="6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6000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</m:oMath>
                </a14:m>
                <a:r>
                  <a:rPr lang="en-CA" sz="6000" dirty="0"/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336DB9C-6E7A-FC26-76C9-3E5706F4A5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797" y="1183101"/>
                <a:ext cx="6919523" cy="105631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571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462C969-11F9-802C-F361-F8CB131DE71B}"/>
                  </a:ext>
                </a:extLst>
              </p:cNvPr>
              <p:cNvSpPr txBox="1"/>
              <p:nvPr/>
            </p:nvSpPr>
            <p:spPr>
              <a:xfrm>
                <a:off x="0" y="2511278"/>
                <a:ext cx="12192000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4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4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p>
                          <m:r>
                            <a:rPr lang="en-GB" sz="4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p>
                      </m:sSup>
                      <m:r>
                        <a:rPr lang="en-GB" sz="4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4400" b="0" i="1" smtClean="0">
                          <a:latin typeface="Cambria Math" panose="02040503050406030204" pitchFamily="18" charset="0"/>
                        </a:rPr>
                        <m:t>𝐴</m:t>
                      </m:r>
                      <m:func>
                        <m:funcPr>
                          <m:ctrlPr>
                            <a:rPr lang="en-GB" sz="4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4400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GB" sz="4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4400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GB" sz="4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sz="4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4400" b="0" i="1" smtClean="0">
                                  <a:latin typeface="Cambria Math" panose="02040503050406030204" pitchFamily="18" charset="0"/>
                                </a:rPr>
                                <m:t>𝑘𝑧</m:t>
                              </m:r>
                              <m:r>
                                <a:rPr lang="en-GB" sz="4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sz="4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</m:d>
                        </m:e>
                      </m:func>
                      <m:r>
                        <a:rPr lang="en-GB" sz="4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4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𝑖𝐴</m:t>
                      </m:r>
                      <m:func>
                        <m:funcPr>
                          <m:ctrlPr>
                            <a:rPr lang="en-GB" sz="4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44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GB" sz="4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4400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GB" sz="4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sz="4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4400" i="1">
                                  <a:latin typeface="Cambria Math" panose="02040503050406030204" pitchFamily="18" charset="0"/>
                                </a:rPr>
                                <m:t>𝑘𝑧</m:t>
                              </m:r>
                              <m:r>
                                <a:rPr lang="en-GB" sz="4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sz="4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</m:d>
                        </m:e>
                      </m:func>
                      <m:r>
                        <a:rPr lang="en-GB" sz="4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CA" sz="4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462C969-11F9-802C-F361-F8CB131DE7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511278"/>
                <a:ext cx="12192000" cy="76944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F61575E-BB40-49AA-E39A-C6976D0BA44F}"/>
                  </a:ext>
                </a:extLst>
              </p:cNvPr>
              <p:cNvSpPr txBox="1"/>
              <p:nvPr/>
            </p:nvSpPr>
            <p:spPr>
              <a:xfrm>
                <a:off x="95250" y="3572273"/>
                <a:ext cx="6000750" cy="29636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GB" sz="52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5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p>
                        <m:r>
                          <a:rPr lang="en-GB" sz="5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p>
                    </m:sSup>
                    <m:r>
                      <a:rPr lang="en-GB" sz="5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5200" b="0" i="1" smtClean="0">
                        <a:latin typeface="Cambria Math" panose="02040503050406030204" pitchFamily="18" charset="0"/>
                      </a:rPr>
                      <m:t>𝐴</m:t>
                    </m:r>
                    <m:sSup>
                      <m:sSupPr>
                        <m:ctrlPr>
                          <a:rPr lang="en-GB" sz="5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52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GB" sz="5200" i="1">
                            <a:latin typeface="Cambria Math" panose="02040503050406030204" pitchFamily="18" charset="0"/>
                          </a:rPr>
                          <m:t>𝑖</m:t>
                        </m:r>
                        <m:d>
                          <m:dPr>
                            <m:ctrlPr>
                              <a:rPr lang="en-GB" sz="5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5200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GB" sz="52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GB" sz="52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GB" sz="5200" i="1">
                                <a:latin typeface="Cambria Math" panose="02040503050406030204" pitchFamily="18" charset="0"/>
                              </a:rPr>
                              <m:t>𝑘𝑧</m:t>
                            </m:r>
                            <m:r>
                              <a:rPr lang="en-GB" sz="52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GB" sz="52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</m:d>
                      </m:sup>
                    </m:sSup>
                  </m:oMath>
                </a14:m>
                <a:r>
                  <a:rPr lang="en-CA" sz="5200" dirty="0"/>
                  <a:t> </a:t>
                </a:r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5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5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p>
                          <m:r>
                            <a:rPr lang="en-GB" sz="5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p>
                      </m:sSup>
                      <m:r>
                        <a:rPr lang="en-GB" sz="52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5200" i="1">
                          <a:latin typeface="Cambria Math" panose="02040503050406030204" pitchFamily="18" charset="0"/>
                        </a:rPr>
                        <m:t>𝐴</m:t>
                      </m:r>
                      <m:sSup>
                        <m:sSupPr>
                          <m:ctrlPr>
                            <a:rPr lang="en-GB" sz="5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52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GB" sz="5200" i="1">
                              <a:latin typeface="Cambria Math" panose="02040503050406030204" pitchFamily="18" charset="0"/>
                            </a:rPr>
                            <m:t>𝑖</m:t>
                          </m:r>
                          <m:d>
                            <m:dPr>
                              <m:ctrlPr>
                                <a:rPr lang="en-GB" sz="5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5200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GB" sz="52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sz="52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5200" i="1">
                                  <a:latin typeface="Cambria Math" panose="02040503050406030204" pitchFamily="18" charset="0"/>
                                </a:rPr>
                                <m:t>𝑘𝑧</m:t>
                              </m:r>
                            </m:e>
                          </m:d>
                          <m:r>
                            <a:rPr lang="en-CA" sz="5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sz="52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52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sup>
                      </m:sSup>
                    </m:oMath>
                  </m:oMathPara>
                </a14:m>
                <a:endParaRPr lang="en-CA" sz="5200" dirty="0"/>
              </a:p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GB" sz="5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5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p>
                        <m:r>
                          <a:rPr lang="en-GB" sz="5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p>
                    </m:sSup>
                    <m:r>
                      <a:rPr lang="en-GB" sz="52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5200" i="1">
                        <a:latin typeface="Cambria Math" panose="02040503050406030204" pitchFamily="18" charset="0"/>
                      </a:rPr>
                      <m:t>𝐴</m:t>
                    </m:r>
                    <m:sSup>
                      <m:sSupPr>
                        <m:ctrlPr>
                          <a:rPr lang="en-GB" sz="5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52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GB" sz="5200" i="1">
                            <a:latin typeface="Cambria Math" panose="02040503050406030204" pitchFamily="18" charset="0"/>
                          </a:rPr>
                          <m:t>𝑖</m:t>
                        </m:r>
                        <m:d>
                          <m:dPr>
                            <m:ctrlPr>
                              <a:rPr lang="en-GB" sz="5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5200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GB" sz="52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GB" sz="52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GB" sz="5200" i="1">
                                <a:latin typeface="Cambria Math" panose="02040503050406030204" pitchFamily="18" charset="0"/>
                              </a:rPr>
                              <m:t>𝑘𝑧</m:t>
                            </m:r>
                          </m:e>
                        </m:d>
                      </m:sup>
                    </m:sSup>
                    <m:sSup>
                      <m:sSupPr>
                        <m:ctrlPr>
                          <a:rPr lang="en-GB" sz="5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52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GB" sz="52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GB" sz="52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sup>
                    </m:sSup>
                  </m:oMath>
                </a14:m>
                <a:r>
                  <a:rPr lang="en-CA" sz="5200" dirty="0"/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F61575E-BB40-49AA-E39A-C6976D0BA4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50" y="3572273"/>
                <a:ext cx="6000750" cy="296369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AB8BF16-FBFB-5237-D633-47666F850F72}"/>
                  </a:ext>
                </a:extLst>
              </p:cNvPr>
              <p:cNvSpPr txBox="1"/>
              <p:nvPr/>
            </p:nvSpPr>
            <p:spPr>
              <a:xfrm>
                <a:off x="6659880" y="4260868"/>
                <a:ext cx="5324901" cy="1176925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6400" b="0" i="1" smtClean="0">
                          <a:latin typeface="Cambria Math" panose="02040503050406030204" pitchFamily="18" charset="0"/>
                        </a:rPr>
                        <m:t>𝐴</m:t>
                      </m:r>
                      <m:sSup>
                        <m:sSupPr>
                          <m:ctrlPr>
                            <a:rPr lang="en-GB" sz="6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64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GB" sz="6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6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sup>
                      </m:sSup>
                      <m:r>
                        <a:rPr lang="en-GB" sz="6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sSup>
                        <m:sSupPr>
                          <m:ctrlPr>
                            <a:rPr lang="en-GB" sz="6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64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GB" sz="6400" i="1">
                              <a:latin typeface="Cambria Math" panose="02040503050406030204" pitchFamily="18" charset="0"/>
                            </a:rPr>
                            <m:t>𝑖</m:t>
                          </m:r>
                          <m:d>
                            <m:dPr>
                              <m:ctrlPr>
                                <a:rPr lang="en-GB" sz="6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6400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GB" sz="6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sz="6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6400" i="1">
                                  <a:latin typeface="Cambria Math" panose="02040503050406030204" pitchFamily="18" charset="0"/>
                                </a:rPr>
                                <m:t>𝑘𝑧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CA" sz="6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AB8BF16-FBFB-5237-D633-47666F850F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9880" y="4260868"/>
                <a:ext cx="5324901" cy="117692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Group 17">
            <a:extLst>
              <a:ext uri="{FF2B5EF4-FFF2-40B4-BE49-F238E27FC236}">
                <a16:creationId xmlns:a16="http://schemas.microsoft.com/office/drawing/2014/main" id="{7B915B88-8964-7720-756D-1DB8515FB7B2}"/>
              </a:ext>
            </a:extLst>
          </p:cNvPr>
          <p:cNvGrpSpPr/>
          <p:nvPr/>
        </p:nvGrpSpPr>
        <p:grpSpPr>
          <a:xfrm>
            <a:off x="9023845" y="5513028"/>
            <a:ext cx="2960936" cy="1036898"/>
            <a:chOff x="8795245" y="5727341"/>
            <a:chExt cx="2960936" cy="1036898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37E4194-6D4C-1A83-156D-7183825003F1}"/>
                </a:ext>
              </a:extLst>
            </p:cNvPr>
            <p:cNvSpPr txBox="1"/>
            <p:nvPr/>
          </p:nvSpPr>
          <p:spPr>
            <a:xfrm>
              <a:off x="10491155" y="6056353"/>
              <a:ext cx="126502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4000" dirty="0"/>
                <a:t>wave</a:t>
              </a:r>
              <a:endParaRPr lang="en-CA" sz="4000" dirty="0"/>
            </a:p>
          </p:txBody>
        </p:sp>
        <p:sp>
          <p:nvSpPr>
            <p:cNvPr id="13" name="Right Brace 12">
              <a:extLst>
                <a:ext uri="{FF2B5EF4-FFF2-40B4-BE49-F238E27FC236}">
                  <a16:creationId xmlns:a16="http://schemas.microsoft.com/office/drawing/2014/main" id="{22E1B6E5-F78F-5502-D575-7646E50ACACE}"/>
                </a:ext>
              </a:extLst>
            </p:cNvPr>
            <p:cNvSpPr/>
            <p:nvPr/>
          </p:nvSpPr>
          <p:spPr>
            <a:xfrm rot="5400000">
              <a:off x="10007301" y="4515285"/>
              <a:ext cx="353943" cy="2778056"/>
            </a:xfrm>
            <a:prstGeom prst="rightBrace">
              <a:avLst>
                <a:gd name="adj1" fmla="val 8333"/>
                <a:gd name="adj2" fmla="val 12955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DAF11D1-BF19-F800-1CFA-FF6283584B49}"/>
              </a:ext>
            </a:extLst>
          </p:cNvPr>
          <p:cNvGrpSpPr/>
          <p:nvPr/>
        </p:nvGrpSpPr>
        <p:grpSpPr>
          <a:xfrm>
            <a:off x="7294620" y="5500565"/>
            <a:ext cx="2622407" cy="1049361"/>
            <a:chOff x="7066020" y="5714878"/>
            <a:chExt cx="2622407" cy="1049361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46B3978-3425-D54D-DD13-C552C8FBC593}"/>
                </a:ext>
              </a:extLst>
            </p:cNvPr>
            <p:cNvSpPr txBox="1"/>
            <p:nvPr/>
          </p:nvSpPr>
          <p:spPr>
            <a:xfrm>
              <a:off x="8264639" y="6056353"/>
              <a:ext cx="142378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4000" dirty="0"/>
                <a:t>phase</a:t>
              </a:r>
              <a:endParaRPr lang="en-CA" sz="4000" dirty="0"/>
            </a:p>
          </p:txBody>
        </p:sp>
        <p:sp>
          <p:nvSpPr>
            <p:cNvPr id="14" name="Right Brace 13">
              <a:extLst>
                <a:ext uri="{FF2B5EF4-FFF2-40B4-BE49-F238E27FC236}">
                  <a16:creationId xmlns:a16="http://schemas.microsoft.com/office/drawing/2014/main" id="{D6868F25-51F3-CC9E-0E50-0518832D58CF}"/>
                </a:ext>
              </a:extLst>
            </p:cNvPr>
            <p:cNvSpPr/>
            <p:nvPr/>
          </p:nvSpPr>
          <p:spPr>
            <a:xfrm rot="5400000">
              <a:off x="7662220" y="5118678"/>
              <a:ext cx="353943" cy="1546344"/>
            </a:xfrm>
            <a:prstGeom prst="rightBrace">
              <a:avLst>
                <a:gd name="adj1" fmla="val 8333"/>
                <a:gd name="adj2" fmla="val 14964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5960855-5FDE-52D1-E81B-DB9A1FDB5F45}"/>
              </a:ext>
            </a:extLst>
          </p:cNvPr>
          <p:cNvGrpSpPr/>
          <p:nvPr/>
        </p:nvGrpSpPr>
        <p:grpSpPr>
          <a:xfrm>
            <a:off x="6099269" y="5504728"/>
            <a:ext cx="2308645" cy="1045198"/>
            <a:chOff x="5870669" y="5719041"/>
            <a:chExt cx="2308645" cy="104519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098EC31-3E25-44D8-D25D-F6793A6FBC11}"/>
                </a:ext>
              </a:extLst>
            </p:cNvPr>
            <p:cNvSpPr txBox="1"/>
            <p:nvPr/>
          </p:nvSpPr>
          <p:spPr>
            <a:xfrm>
              <a:off x="5870669" y="6056353"/>
              <a:ext cx="230864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4000" dirty="0"/>
                <a:t>amplitude</a:t>
              </a:r>
              <a:endParaRPr lang="en-CA" sz="4000" dirty="0"/>
            </a:p>
          </p:txBody>
        </p:sp>
        <p:sp>
          <p:nvSpPr>
            <p:cNvPr id="15" name="Right Brace 14">
              <a:extLst>
                <a:ext uri="{FF2B5EF4-FFF2-40B4-BE49-F238E27FC236}">
                  <a16:creationId xmlns:a16="http://schemas.microsoft.com/office/drawing/2014/main" id="{5920BE5E-AAC2-D00B-8144-CC49407CF289}"/>
                </a:ext>
              </a:extLst>
            </p:cNvPr>
            <p:cNvSpPr/>
            <p:nvPr/>
          </p:nvSpPr>
          <p:spPr>
            <a:xfrm rot="5400000">
              <a:off x="6551201" y="5663892"/>
              <a:ext cx="353943" cy="464242"/>
            </a:xfrm>
            <a:prstGeom prst="rightBrace">
              <a:avLst>
                <a:gd name="adj1" fmla="val 8333"/>
                <a:gd name="adj2" fmla="val 44362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7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7CA464BE-2F31-73BD-3A95-250BF205EDD7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514160" y="3138840"/>
              <a:ext cx="10285920" cy="331380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7CA464BE-2F31-73BD-3A95-250BF205EDD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504800" y="3129480"/>
                <a:ext cx="10304640" cy="333252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232481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2890">
        <p:fade/>
      </p:transition>
    </mc:Choice>
    <mc:Fallback xmlns="">
      <p:transition spd="med" advTm="3289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3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build="p"/>
      <p:bldP spid="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14480AD1-9C10-8390-05D2-DD79DAC9F280}"/>
              </a:ext>
            </a:extLst>
          </p:cNvPr>
          <p:cNvGrpSpPr/>
          <p:nvPr/>
        </p:nvGrpSpPr>
        <p:grpSpPr>
          <a:xfrm>
            <a:off x="55081" y="87708"/>
            <a:ext cx="9304772" cy="9264562"/>
            <a:chOff x="456118" y="323832"/>
            <a:chExt cx="9304772" cy="9264562"/>
          </a:xfrm>
        </p:grpSpPr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11" name="3D Model 10">
                  <a:extLst>
                    <a:ext uri="{FF2B5EF4-FFF2-40B4-BE49-F238E27FC236}">
                      <a16:creationId xmlns:a16="http://schemas.microsoft.com/office/drawing/2014/main" id="{6580B5F6-5937-B829-E503-258A0347711C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456118" y="323832"/>
                <a:ext cx="9118928" cy="8999464"/>
              </p:xfrm>
              <a:graphic>
                <a:graphicData uri="http://schemas.microsoft.com/office/drawing/2017/model3d">
                  <am3d:model3d r:embed="rId3">
                    <am3d:spPr>
                      <a:xfrm>
                        <a:off x="0" y="0"/>
                        <a:ext cx="9118928" cy="8999464"/>
                      </a:xfrm>
                      <a:prstGeom prst="rect">
                        <a:avLst/>
                      </a:prstGeom>
                    </am3d:spPr>
                    <am3d:camera>
                      <am3d:pos x="0" y="0" z="49449960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191065" d="1000000"/>
                      <am3d:preTrans dx="970408" dy="-106809" dz="-9226261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3000000" ay="19200000" az="19200000"/>
                      <am3d:postTrans dx="0" dy="0" dz="0"/>
                    </am3d:trans>
                    <am3d:raster rName="Office3DRenderer" rVer="16.0.8326">
                      <am3d:blip r:embed="rId4"/>
                    </am3d:raster>
                    <am3d:objViewport viewportSz="13024942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11" name="3D Model 10">
                  <a:extLst>
                    <a:ext uri="{FF2B5EF4-FFF2-40B4-BE49-F238E27FC236}">
                      <a16:creationId xmlns:a16="http://schemas.microsoft.com/office/drawing/2014/main" id="{6580B5F6-5937-B829-E503-258A0347711C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5081" y="87708"/>
                  <a:ext cx="9118928" cy="8999464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84C6292-4D91-47E3-E49A-C1FA0B8122DB}"/>
                </a:ext>
              </a:extLst>
            </p:cNvPr>
            <p:cNvSpPr/>
            <p:nvPr/>
          </p:nvSpPr>
          <p:spPr>
            <a:xfrm>
              <a:off x="1543982" y="1058444"/>
              <a:ext cx="8216908" cy="8529950"/>
            </a:xfrm>
            <a:prstGeom prst="rect">
              <a:avLst/>
            </a:prstGeom>
            <a:solidFill>
              <a:schemeClr val="bg1">
                <a:alpha val="8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DA42650-D72B-A70C-49CF-625E00DD159D}"/>
              </a:ext>
            </a:extLst>
          </p:cNvPr>
          <p:cNvGrpSpPr/>
          <p:nvPr/>
        </p:nvGrpSpPr>
        <p:grpSpPr>
          <a:xfrm>
            <a:off x="88491" y="-193342"/>
            <a:ext cx="7180804" cy="6593022"/>
            <a:chOff x="-346823" y="1222714"/>
            <a:chExt cx="4122757" cy="3785289"/>
          </a:xfrm>
        </p:grpSpPr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EA1B0E03-C811-3C78-500E-C0639E453723}"/>
                </a:ext>
              </a:extLst>
            </p:cNvPr>
            <p:cNvCxnSpPr>
              <a:cxnSpLocks/>
            </p:cNvCxnSpPr>
            <p:nvPr/>
          </p:nvCxnSpPr>
          <p:spPr>
            <a:xfrm>
              <a:off x="-346823" y="2820578"/>
              <a:ext cx="2723854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FC5F5981-FC04-509C-DF8B-584675EF41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1089" y="1384075"/>
              <a:ext cx="0" cy="2719024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AD89A022-378A-4E51-4F1E-0DC2D139788D}"/>
                    </a:ext>
                  </a:extLst>
                </p:cNvPr>
                <p:cNvSpPr txBox="1"/>
                <p:nvPr/>
              </p:nvSpPr>
              <p:spPr>
                <a:xfrm>
                  <a:off x="2200701" y="2688205"/>
                  <a:ext cx="454390" cy="58312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6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CA" sz="6000" dirty="0"/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AD89A022-378A-4E51-4F1E-0DC2D139788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00701" y="2688205"/>
                  <a:ext cx="454390" cy="583128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C68958B8-7B4E-E460-2E42-CACD5F2A80BF}"/>
                    </a:ext>
                  </a:extLst>
                </p:cNvPr>
                <p:cNvSpPr txBox="1"/>
                <p:nvPr/>
              </p:nvSpPr>
              <p:spPr>
                <a:xfrm>
                  <a:off x="1052359" y="1222714"/>
                  <a:ext cx="461459" cy="58312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6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CA" sz="6000" dirty="0"/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C68958B8-7B4E-E460-2E42-CACD5F2A80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2359" y="1222714"/>
                  <a:ext cx="461459" cy="583128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095A7EA5-3F13-33B6-B1DD-FD09CA583EFF}"/>
                </a:ext>
              </a:extLst>
            </p:cNvPr>
            <p:cNvCxnSpPr>
              <a:cxnSpLocks/>
            </p:cNvCxnSpPr>
            <p:nvPr/>
          </p:nvCxnSpPr>
          <p:spPr>
            <a:xfrm>
              <a:off x="488827" y="2480626"/>
              <a:ext cx="3142840" cy="2527377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B5D9E703-77AE-6A1D-A064-2C3692FED5E3}"/>
                    </a:ext>
                  </a:extLst>
                </p:cNvPr>
                <p:cNvSpPr txBox="1"/>
                <p:nvPr/>
              </p:nvSpPr>
              <p:spPr>
                <a:xfrm>
                  <a:off x="3348527" y="4323679"/>
                  <a:ext cx="427407" cy="58312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60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en-CA" sz="6000" dirty="0"/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B5D9E703-77AE-6A1D-A064-2C3692FED5E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8527" y="4323679"/>
                  <a:ext cx="427407" cy="583128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46A65902-C851-13AD-8E4E-631C8D09B3E5}"/>
              </a:ext>
            </a:extLst>
          </p:cNvPr>
          <p:cNvGrpSpPr/>
          <p:nvPr/>
        </p:nvGrpSpPr>
        <p:grpSpPr>
          <a:xfrm>
            <a:off x="7249496" y="-4999190"/>
            <a:ext cx="3849950" cy="4077614"/>
            <a:chOff x="786498" y="1191993"/>
            <a:chExt cx="3222377" cy="3412934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F9610ACB-7886-F114-6920-8B5EF3D9352D}"/>
                </a:ext>
              </a:extLst>
            </p:cNvPr>
            <p:cNvSpPr/>
            <p:nvPr/>
          </p:nvSpPr>
          <p:spPr>
            <a:xfrm>
              <a:off x="786498" y="2089103"/>
              <a:ext cx="2515823" cy="2515824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B01E2497-FD17-18B0-6842-750998C3EE39}"/>
                </a:ext>
              </a:extLst>
            </p:cNvPr>
            <p:cNvCxnSpPr>
              <a:cxnSpLocks/>
            </p:cNvCxnSpPr>
            <p:nvPr/>
          </p:nvCxnSpPr>
          <p:spPr>
            <a:xfrm>
              <a:off x="788603" y="3347015"/>
              <a:ext cx="2632207" cy="0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093C36E5-6443-61CC-6AD6-52B4A9D806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46515" y="1954722"/>
              <a:ext cx="0" cy="2650205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D0609C89-8498-C3DF-BC8A-77893E0F72C9}"/>
                    </a:ext>
                  </a:extLst>
                </p:cNvPr>
                <p:cNvSpPr txBox="1"/>
                <p:nvPr/>
              </p:nvSpPr>
              <p:spPr>
                <a:xfrm>
                  <a:off x="3448259" y="3002909"/>
                  <a:ext cx="560616" cy="69553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CA" sz="4800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D0609C89-8498-C3DF-BC8A-77893E0F72C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48259" y="3002909"/>
                  <a:ext cx="560616" cy="695538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F68C1B67-0D41-E5F9-C8A8-7830198A1A40}"/>
                    </a:ext>
                  </a:extLst>
                </p:cNvPr>
                <p:cNvSpPr txBox="1"/>
                <p:nvPr/>
              </p:nvSpPr>
              <p:spPr>
                <a:xfrm>
                  <a:off x="1762235" y="1191993"/>
                  <a:ext cx="568559" cy="69553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CA" sz="4800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F68C1B67-0D41-E5F9-C8A8-7830198A1A4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62235" y="1191993"/>
                  <a:ext cx="568559" cy="695538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34BB45A-CBA1-0F73-B6FB-383DA325FCC1}"/>
              </a:ext>
            </a:extLst>
          </p:cNvPr>
          <p:cNvCxnSpPr>
            <a:cxnSpLocks/>
          </p:cNvCxnSpPr>
          <p:nvPr/>
        </p:nvCxnSpPr>
        <p:spPr>
          <a:xfrm>
            <a:off x="8747568" y="-3927363"/>
            <a:ext cx="0" cy="3005789"/>
          </a:xfrm>
          <a:prstGeom prst="straightConnector1">
            <a:avLst/>
          </a:prstGeom>
          <a:ln w="1524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32B5979-8FB7-87A8-C34E-CCC5D1D48BEF}"/>
              </a:ext>
            </a:extLst>
          </p:cNvPr>
          <p:cNvSpPr txBox="1"/>
          <p:nvPr/>
        </p:nvSpPr>
        <p:spPr>
          <a:xfrm>
            <a:off x="3009749" y="-3546223"/>
            <a:ext cx="423668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6000" dirty="0"/>
              <a:t>Vertical</a:t>
            </a:r>
            <a:br>
              <a:rPr lang="en-GB" sz="6000" dirty="0"/>
            </a:br>
            <a:r>
              <a:rPr lang="en-GB" sz="6000" dirty="0"/>
              <a:t>Polarization</a:t>
            </a:r>
            <a:endParaRPr lang="en-CA" sz="60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2BA6BA1-A0DF-3FBA-1E84-B594F734C7A9}"/>
              </a:ext>
            </a:extLst>
          </p:cNvPr>
          <p:cNvGrpSpPr/>
          <p:nvPr/>
        </p:nvGrpSpPr>
        <p:grpSpPr>
          <a:xfrm>
            <a:off x="1794331" y="1283575"/>
            <a:ext cx="3686524" cy="5188663"/>
            <a:chOff x="2180702" y="1600774"/>
            <a:chExt cx="3686524" cy="5188663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00EF1964-2187-89DA-E81D-9781CE7C32B5}"/>
                </a:ext>
              </a:extLst>
            </p:cNvPr>
            <p:cNvGrpSpPr/>
            <p:nvPr/>
          </p:nvGrpSpPr>
          <p:grpSpPr>
            <a:xfrm>
              <a:off x="2180702" y="1600774"/>
              <a:ext cx="1636810" cy="3286453"/>
              <a:chOff x="2180702" y="1600774"/>
              <a:chExt cx="1636810" cy="3286453"/>
            </a:xfrm>
          </p:grpSpPr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6F9AB098-3F51-0576-55A0-FBD88C91FBE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651880" y="1600774"/>
                <a:ext cx="0" cy="1290067"/>
              </a:xfrm>
              <a:prstGeom prst="straightConnector1">
                <a:avLst/>
              </a:prstGeom>
              <a:ln w="1016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30745929-758D-00F4-55A1-C6A402BAD6F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520468" y="3597160"/>
                <a:ext cx="0" cy="1290067"/>
              </a:xfrm>
              <a:prstGeom prst="straightConnector1">
                <a:avLst/>
              </a:prstGeom>
              <a:ln w="101600">
                <a:solidFill>
                  <a:srgbClr val="FF0000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61183EA8-EC80-135E-84F9-A179A25E667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238392" y="3356431"/>
                <a:ext cx="0" cy="842221"/>
              </a:xfrm>
              <a:prstGeom prst="straightConnector1">
                <a:avLst/>
              </a:prstGeom>
              <a:ln w="101600">
                <a:solidFill>
                  <a:srgbClr val="FF0000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024A09C9-3B57-9B9E-8F35-7B71B01C7D7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31110" y="1882327"/>
                <a:ext cx="0" cy="842221"/>
              </a:xfrm>
              <a:prstGeom prst="straightConnector1">
                <a:avLst/>
              </a:prstGeom>
              <a:ln w="101600">
                <a:solidFill>
                  <a:srgbClr val="FF000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BD062139-6912-95B8-3237-D732019CD32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878856" y="2241494"/>
                <a:ext cx="0" cy="842221"/>
              </a:xfrm>
              <a:prstGeom prst="straightConnector1">
                <a:avLst/>
              </a:prstGeom>
              <a:ln w="101600">
                <a:solidFill>
                  <a:srgbClr val="FF000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24DBB8CD-D61A-C733-B010-CBF0754A53A7}"/>
                  </a:ext>
                </a:extLst>
              </p:cNvPr>
              <p:cNvSpPr/>
              <p:nvPr/>
            </p:nvSpPr>
            <p:spPr>
              <a:xfrm>
                <a:off x="2954606" y="3126323"/>
                <a:ext cx="185226" cy="185226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F869D886-05BB-8379-8636-D764F27AAA4E}"/>
                  </a:ext>
                </a:extLst>
              </p:cNvPr>
              <p:cNvSpPr/>
              <p:nvPr/>
            </p:nvSpPr>
            <p:spPr>
              <a:xfrm>
                <a:off x="2180702" y="2477378"/>
                <a:ext cx="185226" cy="185226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CDCECD4A-326B-C1C4-A4F1-D4132AFE757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817512" y="3821082"/>
                <a:ext cx="0" cy="842221"/>
              </a:xfrm>
              <a:prstGeom prst="straightConnector1">
                <a:avLst/>
              </a:prstGeom>
              <a:ln w="101600">
                <a:solidFill>
                  <a:srgbClr val="FF0000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138C8008-04C4-2FBE-1814-9A4B5DC009A0}"/>
                </a:ext>
              </a:extLst>
            </p:cNvPr>
            <p:cNvGrpSpPr/>
            <p:nvPr/>
          </p:nvGrpSpPr>
          <p:grpSpPr>
            <a:xfrm>
              <a:off x="3903407" y="2846402"/>
              <a:ext cx="1963819" cy="3943035"/>
              <a:chOff x="2180702" y="1600774"/>
              <a:chExt cx="1636810" cy="3286453"/>
            </a:xfrm>
          </p:grpSpPr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3426D109-B3CE-090A-5B8F-AD64F6D52B4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651880" y="1600774"/>
                <a:ext cx="0" cy="1290067"/>
              </a:xfrm>
              <a:prstGeom prst="straightConnector1">
                <a:avLst/>
              </a:prstGeom>
              <a:ln w="1016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D5974623-4267-6E3D-0BF5-3DEDD1DB277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520468" y="3597160"/>
                <a:ext cx="0" cy="1290067"/>
              </a:xfrm>
              <a:prstGeom prst="straightConnector1">
                <a:avLst/>
              </a:prstGeom>
              <a:ln w="101600">
                <a:solidFill>
                  <a:srgbClr val="FF0000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3BEA6ACF-29E2-9873-6884-8781C60CA65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238392" y="3356431"/>
                <a:ext cx="0" cy="842221"/>
              </a:xfrm>
              <a:prstGeom prst="straightConnector1">
                <a:avLst/>
              </a:prstGeom>
              <a:ln w="101600">
                <a:solidFill>
                  <a:srgbClr val="FF0000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Arrow Connector 35">
                <a:extLst>
                  <a:ext uri="{FF2B5EF4-FFF2-40B4-BE49-F238E27FC236}">
                    <a16:creationId xmlns:a16="http://schemas.microsoft.com/office/drawing/2014/main" id="{FC806931-BC97-A961-B481-B0C06C42F7C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31110" y="1882327"/>
                <a:ext cx="0" cy="842221"/>
              </a:xfrm>
              <a:prstGeom prst="straightConnector1">
                <a:avLst/>
              </a:prstGeom>
              <a:ln w="101600">
                <a:solidFill>
                  <a:srgbClr val="FF000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9C6DECE5-36C4-9C21-B156-65662456144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878856" y="2241494"/>
                <a:ext cx="0" cy="842221"/>
              </a:xfrm>
              <a:prstGeom prst="straightConnector1">
                <a:avLst/>
              </a:prstGeom>
              <a:ln w="101600">
                <a:solidFill>
                  <a:srgbClr val="FF000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006A5F23-1700-B875-782D-2C38D76F43D6}"/>
                  </a:ext>
                </a:extLst>
              </p:cNvPr>
              <p:cNvSpPr/>
              <p:nvPr/>
            </p:nvSpPr>
            <p:spPr>
              <a:xfrm>
                <a:off x="2954606" y="3126323"/>
                <a:ext cx="185226" cy="185226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849B0827-82A4-C2A9-4026-2B47B0127DD1}"/>
                  </a:ext>
                </a:extLst>
              </p:cNvPr>
              <p:cNvSpPr/>
              <p:nvPr/>
            </p:nvSpPr>
            <p:spPr>
              <a:xfrm>
                <a:off x="2180702" y="2477378"/>
                <a:ext cx="185226" cy="185226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cxnSp>
            <p:nvCxnSpPr>
              <p:cNvPr id="44" name="Straight Arrow Connector 43">
                <a:extLst>
                  <a:ext uri="{FF2B5EF4-FFF2-40B4-BE49-F238E27FC236}">
                    <a16:creationId xmlns:a16="http://schemas.microsoft.com/office/drawing/2014/main" id="{9D9EACC1-6130-4BA9-1651-D983318E507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817512" y="3821082"/>
                <a:ext cx="0" cy="842221"/>
              </a:xfrm>
              <a:prstGeom prst="straightConnector1">
                <a:avLst/>
              </a:prstGeom>
              <a:ln w="101600">
                <a:solidFill>
                  <a:srgbClr val="FF0000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F33B960B-DCE0-DE32-FF66-FBB1DF4E8D84}"/>
                  </a:ext>
                </a:extLst>
              </p:cNvPr>
              <p:cNvSpPr txBox="1"/>
              <p:nvPr/>
            </p:nvSpPr>
            <p:spPr>
              <a:xfrm>
                <a:off x="2643112" y="919460"/>
                <a:ext cx="9698552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CA" sz="5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Real</m:t>
                      </m:r>
                      <m:d>
                        <m:dPr>
                          <m:ctrlPr>
                            <a:rPr lang="en-CA" sz="5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sz="5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5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p>
                              <m:r>
                                <a:rPr lang="en-GB" sz="5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p>
                          </m:sSup>
                        </m:e>
                      </m:d>
                      <m:r>
                        <a:rPr lang="en-GB" sz="5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5400" b="0" i="1" smtClean="0">
                          <a:latin typeface="Cambria Math" panose="02040503050406030204" pitchFamily="18" charset="0"/>
                        </a:rPr>
                        <m:t>𝐴</m:t>
                      </m:r>
                      <m:func>
                        <m:funcPr>
                          <m:ctrlPr>
                            <a:rPr lang="en-GB" sz="5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5400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GB" sz="5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5400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GB" sz="5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sz="5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5400" b="0" i="1" smtClean="0">
                                  <a:latin typeface="Cambria Math" panose="02040503050406030204" pitchFamily="18" charset="0"/>
                                </a:rPr>
                                <m:t>𝑘𝑧</m:t>
                              </m:r>
                              <m:r>
                                <a:rPr lang="en-GB" sz="5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sz="5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F33B960B-DCE0-DE32-FF66-FBB1DF4E8D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3112" y="919460"/>
                <a:ext cx="9698552" cy="92333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TextBox 54">
            <a:extLst>
              <a:ext uri="{FF2B5EF4-FFF2-40B4-BE49-F238E27FC236}">
                <a16:creationId xmlns:a16="http://schemas.microsoft.com/office/drawing/2014/main" id="{068246B7-2070-59A1-3166-76B23D292E57}"/>
              </a:ext>
            </a:extLst>
          </p:cNvPr>
          <p:cNvSpPr txBox="1"/>
          <p:nvPr/>
        </p:nvSpPr>
        <p:spPr>
          <a:xfrm>
            <a:off x="167001" y="4899743"/>
            <a:ext cx="397918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0" dirty="0"/>
              <a:t>Vertical</a:t>
            </a:r>
            <a:br>
              <a:rPr lang="en-GB" sz="6000" dirty="0"/>
            </a:br>
            <a:r>
              <a:rPr lang="en-GB" sz="6000" dirty="0"/>
              <a:t>Polarization</a:t>
            </a:r>
            <a:endParaRPr lang="en-CA" sz="6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AEC4E1E-D37A-B265-F471-9AED2935DE4D}"/>
                  </a:ext>
                </a:extLst>
              </p:cNvPr>
              <p:cNvSpPr txBox="1"/>
              <p:nvPr/>
            </p:nvSpPr>
            <p:spPr>
              <a:xfrm>
                <a:off x="5207723" y="2139008"/>
                <a:ext cx="6929196" cy="10783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6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6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p>
                          <m:r>
                            <a:rPr lang="en-GB" sz="6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p>
                      </m:sSup>
                      <m:r>
                        <a:rPr lang="en-GB" sz="6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6000" i="1">
                          <a:latin typeface="Cambria Math" panose="02040503050406030204" pitchFamily="18" charset="0"/>
                        </a:rPr>
                        <m:t>𝐴</m:t>
                      </m:r>
                      <m:sSup>
                        <m:sSupPr>
                          <m:ctrlPr>
                            <a:rPr lang="en-GB" sz="6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60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GB" sz="6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6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sup>
                      </m:sSup>
                      <m:r>
                        <a:rPr lang="en-GB" sz="6000" i="1">
                          <a:latin typeface="Cambria Math" panose="02040503050406030204" pitchFamily="18" charset="0"/>
                        </a:rPr>
                        <m:t>  </m:t>
                      </m:r>
                      <m:sSup>
                        <m:sSupPr>
                          <m:ctrlPr>
                            <a:rPr lang="en-GB" sz="6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60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GB" sz="6000" i="1">
                              <a:latin typeface="Cambria Math" panose="02040503050406030204" pitchFamily="18" charset="0"/>
                            </a:rPr>
                            <m:t>𝑖</m:t>
                          </m:r>
                          <m:d>
                            <m:dPr>
                              <m:ctrlPr>
                                <a:rPr lang="en-GB" sz="6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6000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GB" sz="6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sz="6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6000" i="1">
                                  <a:latin typeface="Cambria Math" panose="02040503050406030204" pitchFamily="18" charset="0"/>
                                </a:rPr>
                                <m:t>𝑘𝑧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CA" sz="5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AEC4E1E-D37A-B265-F471-9AED2935DE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7723" y="2139008"/>
                <a:ext cx="6929196" cy="107837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6542951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7742">
        <p159:morph option="byObject"/>
      </p:transition>
    </mc:Choice>
    <mc:Fallback xmlns="">
      <p:transition spd="slow" advTm="774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1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8" name="3D Model 27">
                <a:extLst>
                  <a:ext uri="{FF2B5EF4-FFF2-40B4-BE49-F238E27FC236}">
                    <a16:creationId xmlns:a16="http://schemas.microsoft.com/office/drawing/2014/main" id="{82558C51-4B88-AEED-0609-2B3FEA0F8F3B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46794" y="906323"/>
              <a:ext cx="5248014" cy="5152769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5248014" cy="5152769"/>
                    </a:xfrm>
                    <a:prstGeom prst="rect">
                      <a:avLst/>
                    </a:prstGeom>
                  </am3d:spPr>
                  <am3d:camera>
                    <am3d:pos x="0" y="0" z="4944996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91065" d="1000000"/>
                    <am3d:preTrans dx="970408" dy="-106809" dz="-9226261"/>
                    <am3d:scale>
                      <am3d:sx n="1000000" d="1000000"/>
                      <am3d:sy n="1000000" d="1000000"/>
                      <am3d:sz n="1000000" d="1000000"/>
                    </am3d:scale>
                    <am3d:rot ax="3000000" ay="19200000" az="19200000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747675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8" name="3D Model 27">
                <a:extLst>
                  <a:ext uri="{FF2B5EF4-FFF2-40B4-BE49-F238E27FC236}">
                    <a16:creationId xmlns:a16="http://schemas.microsoft.com/office/drawing/2014/main" id="{82558C51-4B88-AEED-0609-2B3FEA0F8F3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46794" y="906323"/>
                <a:ext cx="5248014" cy="5152769"/>
              </a:xfrm>
              <a:prstGeom prst="rect">
                <a:avLst/>
              </a:prstGeom>
            </p:spPr>
          </p:pic>
        </mc:Fallback>
      </mc:AlternateContent>
      <p:sp>
        <p:nvSpPr>
          <p:cNvPr id="29" name="Rectangle 28">
            <a:extLst>
              <a:ext uri="{FF2B5EF4-FFF2-40B4-BE49-F238E27FC236}">
                <a16:creationId xmlns:a16="http://schemas.microsoft.com/office/drawing/2014/main" id="{5CB621EB-EB80-AA46-1442-F0C5C699F761}"/>
              </a:ext>
            </a:extLst>
          </p:cNvPr>
          <p:cNvSpPr/>
          <p:nvPr/>
        </p:nvSpPr>
        <p:spPr>
          <a:xfrm>
            <a:off x="-29506" y="457452"/>
            <a:ext cx="6666412" cy="6237091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DA42650-D72B-A70C-49CF-625E00DD159D}"/>
              </a:ext>
            </a:extLst>
          </p:cNvPr>
          <p:cNvGrpSpPr/>
          <p:nvPr/>
        </p:nvGrpSpPr>
        <p:grpSpPr>
          <a:xfrm>
            <a:off x="59692" y="-73967"/>
            <a:ext cx="6632599" cy="6783219"/>
            <a:chOff x="-346823" y="714453"/>
            <a:chExt cx="5554437" cy="5680573"/>
          </a:xfrm>
        </p:grpSpPr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EA1B0E03-C811-3C78-500E-C0639E453723}"/>
                </a:ext>
              </a:extLst>
            </p:cNvPr>
            <p:cNvCxnSpPr>
              <a:cxnSpLocks/>
            </p:cNvCxnSpPr>
            <p:nvPr/>
          </p:nvCxnSpPr>
          <p:spPr>
            <a:xfrm>
              <a:off x="-346823" y="2845187"/>
              <a:ext cx="2723854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FC5F5981-FC04-509C-DF8B-584675EF41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1089" y="1384075"/>
              <a:ext cx="0" cy="2719024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AD89A022-378A-4E51-4F1E-0DC2D139788D}"/>
                    </a:ext>
                  </a:extLst>
                </p:cNvPr>
                <p:cNvSpPr txBox="1"/>
                <p:nvPr/>
              </p:nvSpPr>
              <p:spPr>
                <a:xfrm>
                  <a:off x="2375292" y="2480626"/>
                  <a:ext cx="560920" cy="69591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CA" sz="4800" dirty="0"/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AD89A022-378A-4E51-4F1E-0DC2D139788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75292" y="2480626"/>
                  <a:ext cx="560920" cy="69591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C68958B8-7B4E-E460-2E42-CACD5F2A80BF}"/>
                    </a:ext>
                  </a:extLst>
                </p:cNvPr>
                <p:cNvSpPr txBox="1"/>
                <p:nvPr/>
              </p:nvSpPr>
              <p:spPr>
                <a:xfrm>
                  <a:off x="626655" y="714453"/>
                  <a:ext cx="568867" cy="69591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CA" sz="4800" dirty="0"/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C68958B8-7B4E-E460-2E42-CACD5F2A80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6655" y="714453"/>
                  <a:ext cx="568867" cy="695914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095A7EA5-3F13-33B6-B1DD-FD09CA583EFF}"/>
                </a:ext>
              </a:extLst>
            </p:cNvPr>
            <p:cNvCxnSpPr>
              <a:cxnSpLocks/>
            </p:cNvCxnSpPr>
            <p:nvPr/>
          </p:nvCxnSpPr>
          <p:spPr>
            <a:xfrm>
              <a:off x="488827" y="2480626"/>
              <a:ext cx="4226882" cy="3399132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B5D9E703-77AE-6A1D-A064-2C3692FED5E3}"/>
                    </a:ext>
                  </a:extLst>
                </p:cNvPr>
                <p:cNvSpPr txBox="1"/>
                <p:nvPr/>
              </p:nvSpPr>
              <p:spPr>
                <a:xfrm>
                  <a:off x="4677677" y="5699112"/>
                  <a:ext cx="529937" cy="69591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en-CA" sz="4800" dirty="0"/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B5D9E703-77AE-6A1D-A064-2C3692FED5E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77677" y="5699112"/>
                  <a:ext cx="529937" cy="695914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1" name="3D Model 40">
                <a:extLst>
                  <a:ext uri="{FF2B5EF4-FFF2-40B4-BE49-F238E27FC236}">
                    <a16:creationId xmlns:a16="http://schemas.microsoft.com/office/drawing/2014/main" id="{86CA0F49-D3BA-E55E-D6A5-0ABF44FEB419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80685" y="935730"/>
              <a:ext cx="5168492" cy="5111381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5168492" cy="5111381"/>
                    </a:xfrm>
                    <a:prstGeom prst="rect">
                      <a:avLst/>
                    </a:prstGeom>
                  </am3d:spPr>
                  <am3d:camera>
                    <am3d:pos x="0" y="0" z="4944996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91065" d="1000000"/>
                    <am3d:preTrans dx="970408" dy="-106809" dz="-9226261"/>
                    <am3d:scale>
                      <am3d:sx n="1000000" d="1000000"/>
                      <am3d:sy n="1000000" d="1000000"/>
                      <am3d:sz n="1000000" d="1000000"/>
                    </am3d:scale>
                    <am3d:rot ax="3000000" ay="19200000" az="19200000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741483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1" name="3D Model 40">
                <a:extLst>
                  <a:ext uri="{FF2B5EF4-FFF2-40B4-BE49-F238E27FC236}">
                    <a16:creationId xmlns:a16="http://schemas.microsoft.com/office/drawing/2014/main" id="{86CA0F49-D3BA-E55E-D6A5-0ABF44FEB41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80685" y="935730"/>
                <a:ext cx="5168492" cy="5111381"/>
              </a:xfrm>
              <a:prstGeom prst="rect">
                <a:avLst/>
              </a:prstGeom>
            </p:spPr>
          </p:pic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46A65902-C851-13AD-8E4E-631C8D09B3E5}"/>
              </a:ext>
            </a:extLst>
          </p:cNvPr>
          <p:cNvGrpSpPr/>
          <p:nvPr/>
        </p:nvGrpSpPr>
        <p:grpSpPr>
          <a:xfrm>
            <a:off x="7249496" y="310230"/>
            <a:ext cx="3849950" cy="4077614"/>
            <a:chOff x="786498" y="1191993"/>
            <a:chExt cx="3222377" cy="3412934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F9610ACB-7886-F114-6920-8B5EF3D9352D}"/>
                </a:ext>
              </a:extLst>
            </p:cNvPr>
            <p:cNvSpPr/>
            <p:nvPr/>
          </p:nvSpPr>
          <p:spPr>
            <a:xfrm>
              <a:off x="786498" y="2089103"/>
              <a:ext cx="2515823" cy="2515824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B01E2497-FD17-18B0-6842-750998C3EE39}"/>
                </a:ext>
              </a:extLst>
            </p:cNvPr>
            <p:cNvCxnSpPr>
              <a:cxnSpLocks/>
            </p:cNvCxnSpPr>
            <p:nvPr/>
          </p:nvCxnSpPr>
          <p:spPr>
            <a:xfrm>
              <a:off x="788603" y="3347015"/>
              <a:ext cx="2632207" cy="0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093C36E5-6443-61CC-6AD6-52B4A9D806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46515" y="1954722"/>
              <a:ext cx="0" cy="2650205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D0609C89-8498-C3DF-BC8A-77893E0F72C9}"/>
                    </a:ext>
                  </a:extLst>
                </p:cNvPr>
                <p:cNvSpPr txBox="1"/>
                <p:nvPr/>
              </p:nvSpPr>
              <p:spPr>
                <a:xfrm>
                  <a:off x="3448259" y="3002909"/>
                  <a:ext cx="560616" cy="69553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CA" sz="4800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D0609C89-8498-C3DF-BC8A-77893E0F72C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48259" y="3002909"/>
                  <a:ext cx="560616" cy="695538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F68C1B67-0D41-E5F9-C8A8-7830198A1A40}"/>
                    </a:ext>
                  </a:extLst>
                </p:cNvPr>
                <p:cNvSpPr txBox="1"/>
                <p:nvPr/>
              </p:nvSpPr>
              <p:spPr>
                <a:xfrm>
                  <a:off x="1762235" y="1191993"/>
                  <a:ext cx="568559" cy="69553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CA" sz="4800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F68C1B67-0D41-E5F9-C8A8-7830198A1A4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62235" y="1191993"/>
                  <a:ext cx="568559" cy="695538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34BB45A-CBA1-0F73-B6FB-383DA325FCC1}"/>
              </a:ext>
            </a:extLst>
          </p:cNvPr>
          <p:cNvCxnSpPr>
            <a:cxnSpLocks/>
          </p:cNvCxnSpPr>
          <p:nvPr/>
        </p:nvCxnSpPr>
        <p:spPr>
          <a:xfrm>
            <a:off x="8747568" y="1382057"/>
            <a:ext cx="0" cy="3005789"/>
          </a:xfrm>
          <a:prstGeom prst="straightConnector1">
            <a:avLst/>
          </a:prstGeom>
          <a:ln w="1524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32B5979-8FB7-87A8-C34E-CCC5D1D48BEF}"/>
              </a:ext>
            </a:extLst>
          </p:cNvPr>
          <p:cNvSpPr txBox="1"/>
          <p:nvPr/>
        </p:nvSpPr>
        <p:spPr>
          <a:xfrm>
            <a:off x="3009749" y="135697"/>
            <a:ext cx="423668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6000" dirty="0"/>
              <a:t>Vertical</a:t>
            </a:r>
            <a:br>
              <a:rPr lang="en-GB" sz="6000" dirty="0"/>
            </a:br>
            <a:r>
              <a:rPr lang="en-GB" sz="6000" dirty="0"/>
              <a:t>Polarization</a:t>
            </a:r>
            <a:endParaRPr lang="en-CA" sz="60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62070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6617"/>
    </mc:Choice>
    <mc:Fallback xmlns="">
      <p:transition advTm="16617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8" name="3D Model 27">
                <a:extLst>
                  <a:ext uri="{FF2B5EF4-FFF2-40B4-BE49-F238E27FC236}">
                    <a16:creationId xmlns:a16="http://schemas.microsoft.com/office/drawing/2014/main" id="{82558C51-4B88-AEED-0609-2B3FEA0F8F3B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30409" y="881530"/>
              <a:ext cx="5280785" cy="5202356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5280785" cy="5202356"/>
                    </a:xfrm>
                    <a:prstGeom prst="rect">
                      <a:avLst/>
                    </a:prstGeom>
                  </am3d:spPr>
                  <am3d:camera>
                    <am3d:pos x="0" y="0" z="4944996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91065" d="1000000"/>
                    <am3d:preTrans dx="970408" dy="-106809" dz="-9226261"/>
                    <am3d:scale>
                      <am3d:sx n="1000000" d="1000000"/>
                      <am3d:sy n="1000000" d="1000000"/>
                      <am3d:sz n="1000000" d="1000000"/>
                    </am3d:scale>
                    <am3d:rot ax="3000000" ay="19200000" az="19200000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747675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8" name="3D Model 27">
                <a:extLst>
                  <a:ext uri="{FF2B5EF4-FFF2-40B4-BE49-F238E27FC236}">
                    <a16:creationId xmlns:a16="http://schemas.microsoft.com/office/drawing/2014/main" id="{82558C51-4B88-AEED-0609-2B3FEA0F8F3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0409" y="881530"/>
                <a:ext cx="5280785" cy="5202356"/>
              </a:xfrm>
              <a:prstGeom prst="rect">
                <a:avLst/>
              </a:prstGeom>
            </p:spPr>
          </p:pic>
        </mc:Fallback>
      </mc:AlternateContent>
      <p:sp>
        <p:nvSpPr>
          <p:cNvPr id="29" name="Rectangle 28">
            <a:extLst>
              <a:ext uri="{FF2B5EF4-FFF2-40B4-BE49-F238E27FC236}">
                <a16:creationId xmlns:a16="http://schemas.microsoft.com/office/drawing/2014/main" id="{5CB621EB-EB80-AA46-1442-F0C5C699F761}"/>
              </a:ext>
            </a:extLst>
          </p:cNvPr>
          <p:cNvSpPr/>
          <p:nvPr/>
        </p:nvSpPr>
        <p:spPr>
          <a:xfrm>
            <a:off x="-29506" y="457452"/>
            <a:ext cx="6666412" cy="6237091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DA42650-D72B-A70C-49CF-625E00DD159D}"/>
              </a:ext>
            </a:extLst>
          </p:cNvPr>
          <p:cNvGrpSpPr/>
          <p:nvPr/>
        </p:nvGrpSpPr>
        <p:grpSpPr>
          <a:xfrm>
            <a:off x="59692" y="-73967"/>
            <a:ext cx="6632599" cy="6783219"/>
            <a:chOff x="-346823" y="714453"/>
            <a:chExt cx="5554437" cy="5680573"/>
          </a:xfrm>
        </p:grpSpPr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EA1B0E03-C811-3C78-500E-C0639E453723}"/>
                </a:ext>
              </a:extLst>
            </p:cNvPr>
            <p:cNvCxnSpPr>
              <a:cxnSpLocks/>
            </p:cNvCxnSpPr>
            <p:nvPr/>
          </p:nvCxnSpPr>
          <p:spPr>
            <a:xfrm>
              <a:off x="-346823" y="2845187"/>
              <a:ext cx="2723854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FC5F5981-FC04-509C-DF8B-584675EF41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1089" y="1384075"/>
              <a:ext cx="0" cy="2719024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AD89A022-378A-4E51-4F1E-0DC2D139788D}"/>
                    </a:ext>
                  </a:extLst>
                </p:cNvPr>
                <p:cNvSpPr txBox="1"/>
                <p:nvPr/>
              </p:nvSpPr>
              <p:spPr>
                <a:xfrm>
                  <a:off x="2375292" y="2480626"/>
                  <a:ext cx="560920" cy="69591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CA" sz="4800" dirty="0"/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AD89A022-378A-4E51-4F1E-0DC2D139788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75292" y="2480626"/>
                  <a:ext cx="560920" cy="69591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C68958B8-7B4E-E460-2E42-CACD5F2A80BF}"/>
                    </a:ext>
                  </a:extLst>
                </p:cNvPr>
                <p:cNvSpPr txBox="1"/>
                <p:nvPr/>
              </p:nvSpPr>
              <p:spPr>
                <a:xfrm>
                  <a:off x="626655" y="714453"/>
                  <a:ext cx="568867" cy="69591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CA" sz="4800" dirty="0"/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C68958B8-7B4E-E460-2E42-CACD5F2A80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6655" y="714453"/>
                  <a:ext cx="568867" cy="695914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095A7EA5-3F13-33B6-B1DD-FD09CA583EFF}"/>
                </a:ext>
              </a:extLst>
            </p:cNvPr>
            <p:cNvCxnSpPr>
              <a:cxnSpLocks/>
            </p:cNvCxnSpPr>
            <p:nvPr/>
          </p:nvCxnSpPr>
          <p:spPr>
            <a:xfrm>
              <a:off x="488827" y="2480626"/>
              <a:ext cx="4226882" cy="3399132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B5D9E703-77AE-6A1D-A064-2C3692FED5E3}"/>
                    </a:ext>
                  </a:extLst>
                </p:cNvPr>
                <p:cNvSpPr txBox="1"/>
                <p:nvPr/>
              </p:nvSpPr>
              <p:spPr>
                <a:xfrm>
                  <a:off x="4677677" y="5699112"/>
                  <a:ext cx="529937" cy="69591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en-CA" sz="4800" dirty="0"/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B5D9E703-77AE-6A1D-A064-2C3692FED5E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77677" y="5699112"/>
                  <a:ext cx="529937" cy="695914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1" name="3D Model 40">
                <a:extLst>
                  <a:ext uri="{FF2B5EF4-FFF2-40B4-BE49-F238E27FC236}">
                    <a16:creationId xmlns:a16="http://schemas.microsoft.com/office/drawing/2014/main" id="{86CA0F49-D3BA-E55E-D6A5-0ABF44FEB41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34082323"/>
                  </p:ext>
                </p:extLst>
              </p:nvPr>
            </p:nvGraphicFramePr>
            <p:xfrm>
              <a:off x="242606" y="1126091"/>
              <a:ext cx="5244630" cy="4730637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5244630" cy="4730637"/>
                    </a:xfrm>
                    <a:prstGeom prst="rect">
                      <a:avLst/>
                    </a:prstGeom>
                  </am3d:spPr>
                  <am3d:camera>
                    <am3d:pos x="0" y="0" z="4944996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91065" d="1000000"/>
                    <am3d:preTrans dx="970408" dy="-106809" dz="-9226261"/>
                    <am3d:scale>
                      <am3d:sx n="1000000" d="1000000"/>
                      <am3d:sy n="1000000" d="1000000"/>
                      <am3d:sz n="1000000" d="1000000"/>
                    </am3d:scale>
                    <am3d:rot ax="-2400005" ay="-2400001" az="-2400001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741482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1" name="3D Model 40">
                <a:extLst>
                  <a:ext uri="{FF2B5EF4-FFF2-40B4-BE49-F238E27FC236}">
                    <a16:creationId xmlns:a16="http://schemas.microsoft.com/office/drawing/2014/main" id="{86CA0F49-D3BA-E55E-D6A5-0ABF44FEB41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42606" y="1126091"/>
                <a:ext cx="5244630" cy="4730637"/>
              </a:xfrm>
              <a:prstGeom prst="rect">
                <a:avLst/>
              </a:prstGeom>
            </p:spPr>
          </p:pic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46A65902-C851-13AD-8E4E-631C8D09B3E5}"/>
              </a:ext>
            </a:extLst>
          </p:cNvPr>
          <p:cNvGrpSpPr/>
          <p:nvPr/>
        </p:nvGrpSpPr>
        <p:grpSpPr>
          <a:xfrm>
            <a:off x="7249496" y="310230"/>
            <a:ext cx="3849950" cy="4077614"/>
            <a:chOff x="786498" y="1191993"/>
            <a:chExt cx="3222377" cy="3412934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F9610ACB-7886-F114-6920-8B5EF3D9352D}"/>
                </a:ext>
              </a:extLst>
            </p:cNvPr>
            <p:cNvSpPr/>
            <p:nvPr/>
          </p:nvSpPr>
          <p:spPr>
            <a:xfrm>
              <a:off x="786498" y="2089103"/>
              <a:ext cx="2515823" cy="2515824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B01E2497-FD17-18B0-6842-750998C3EE39}"/>
                </a:ext>
              </a:extLst>
            </p:cNvPr>
            <p:cNvCxnSpPr>
              <a:cxnSpLocks/>
            </p:cNvCxnSpPr>
            <p:nvPr/>
          </p:nvCxnSpPr>
          <p:spPr>
            <a:xfrm>
              <a:off x="788603" y="3347015"/>
              <a:ext cx="2632207" cy="0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093C36E5-6443-61CC-6AD6-52B4A9D806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46515" y="1954722"/>
              <a:ext cx="0" cy="2650205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D0609C89-8498-C3DF-BC8A-77893E0F72C9}"/>
                    </a:ext>
                  </a:extLst>
                </p:cNvPr>
                <p:cNvSpPr txBox="1"/>
                <p:nvPr/>
              </p:nvSpPr>
              <p:spPr>
                <a:xfrm>
                  <a:off x="3448259" y="3002909"/>
                  <a:ext cx="560616" cy="69553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CA" sz="4800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D0609C89-8498-C3DF-BC8A-77893E0F72C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48259" y="3002909"/>
                  <a:ext cx="560616" cy="695538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F68C1B67-0D41-E5F9-C8A8-7830198A1A40}"/>
                    </a:ext>
                  </a:extLst>
                </p:cNvPr>
                <p:cNvSpPr txBox="1"/>
                <p:nvPr/>
              </p:nvSpPr>
              <p:spPr>
                <a:xfrm>
                  <a:off x="1762235" y="1191993"/>
                  <a:ext cx="568559" cy="69553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CA" sz="4800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F68C1B67-0D41-E5F9-C8A8-7830198A1A4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62235" y="1191993"/>
                  <a:ext cx="568559" cy="695538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A32B5979-8FB7-87A8-C34E-CCC5D1D48BEF}"/>
              </a:ext>
            </a:extLst>
          </p:cNvPr>
          <p:cNvSpPr txBox="1"/>
          <p:nvPr/>
        </p:nvSpPr>
        <p:spPr>
          <a:xfrm>
            <a:off x="3009749" y="135697"/>
            <a:ext cx="423668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6000" dirty="0"/>
              <a:t>Horizontal</a:t>
            </a:r>
            <a:br>
              <a:rPr lang="en-GB" sz="6000" dirty="0"/>
            </a:br>
            <a:r>
              <a:rPr lang="en-GB" sz="6000" dirty="0"/>
              <a:t>Polarization</a:t>
            </a:r>
            <a:endParaRPr lang="en-CA" sz="6000" dirty="0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534FEAED-2A43-15B5-F252-1E3158A84F3B}"/>
              </a:ext>
            </a:extLst>
          </p:cNvPr>
          <p:cNvCxnSpPr>
            <a:cxnSpLocks/>
          </p:cNvCxnSpPr>
          <p:nvPr/>
        </p:nvCxnSpPr>
        <p:spPr>
          <a:xfrm rot="5400000" flipH="1">
            <a:off x="8747568" y="1382057"/>
            <a:ext cx="0" cy="3005789"/>
          </a:xfrm>
          <a:prstGeom prst="straightConnector1">
            <a:avLst/>
          </a:prstGeom>
          <a:ln w="1524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41724258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4787">
        <p159:morph option="byObject"/>
      </p:transition>
    </mc:Choice>
    <mc:Fallback xmlns="">
      <p:transition spd="slow" advTm="4787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CF0D177-DCFE-EDFE-312C-1ACCA3DF5591}"/>
              </a:ext>
            </a:extLst>
          </p:cNvPr>
          <p:cNvSpPr txBox="1"/>
          <p:nvPr/>
        </p:nvSpPr>
        <p:spPr>
          <a:xfrm>
            <a:off x="171450" y="255393"/>
            <a:ext cx="118491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5400" dirty="0"/>
              <a:t>Next few videos…</a:t>
            </a:r>
          </a:p>
          <a:p>
            <a:br>
              <a:rPr lang="en-CA" sz="3200" dirty="0"/>
            </a:br>
            <a:r>
              <a:rPr lang="en-CA" sz="5000" dirty="0"/>
              <a:t>Examples of how spinors come up in physics: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CA" sz="5000" dirty="0"/>
              <a:t>polarization of light waves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CA" sz="5000" dirty="0"/>
              <a:t>quantum spin states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BBAB1A-BF5C-E9B3-DD17-CFB63202FCFD}"/>
              </a:ext>
            </a:extLst>
          </p:cNvPr>
          <p:cNvSpPr txBox="1"/>
          <p:nvPr/>
        </p:nvSpPr>
        <p:spPr>
          <a:xfrm>
            <a:off x="434596" y="-1399639"/>
            <a:ext cx="94849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8000" dirty="0">
                <a:solidFill>
                  <a:srgbClr val="0070C0"/>
                </a:solidFill>
              </a:rPr>
              <a:t>Spinors for Beginners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6620C7-461B-2B95-56D4-6E2CD27C2CB8}"/>
              </a:ext>
            </a:extLst>
          </p:cNvPr>
          <p:cNvSpPr txBox="1"/>
          <p:nvPr/>
        </p:nvSpPr>
        <p:spPr>
          <a:xfrm>
            <a:off x="794610" y="4563138"/>
            <a:ext cx="351069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8000" dirty="0"/>
              <a:t>Spinor: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FCC4041-A6A8-C6CD-3BB4-14C475DA4F2A}"/>
                  </a:ext>
                </a:extLst>
              </p:cNvPr>
              <p:cNvSpPr txBox="1"/>
              <p:nvPr/>
            </p:nvSpPr>
            <p:spPr>
              <a:xfrm>
                <a:off x="4548187" y="4041045"/>
                <a:ext cx="2233613" cy="26614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10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GB" sz="100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CA" sz="10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e>
                              <m:r>
                                <a:rPr lang="en-CA" sz="10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CA" sz="10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FCC4041-A6A8-C6CD-3BB4-14C475DA4F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8187" y="4041045"/>
                <a:ext cx="2233613" cy="26614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Group 14">
            <a:extLst>
              <a:ext uri="{FF2B5EF4-FFF2-40B4-BE49-F238E27FC236}">
                <a16:creationId xmlns:a16="http://schemas.microsoft.com/office/drawing/2014/main" id="{028DDC7C-C314-2F2C-9F0B-142372172FA6}"/>
              </a:ext>
            </a:extLst>
          </p:cNvPr>
          <p:cNvGrpSpPr/>
          <p:nvPr/>
        </p:nvGrpSpPr>
        <p:grpSpPr>
          <a:xfrm>
            <a:off x="5930900" y="4303455"/>
            <a:ext cx="4699000" cy="1703645"/>
            <a:chOff x="5930900" y="4303455"/>
            <a:chExt cx="4699000" cy="170364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8B0235AE-0E33-143C-21B1-40AF207AE365}"/>
                    </a:ext>
                  </a:extLst>
                </p:cNvPr>
                <p:cNvSpPr txBox="1"/>
                <p:nvPr/>
              </p:nvSpPr>
              <p:spPr>
                <a:xfrm>
                  <a:off x="7577319" y="4303455"/>
                  <a:ext cx="3052581" cy="158312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CA" sz="4800" dirty="0"/>
                    <a:t>complex numbers </a:t>
                  </a:r>
                  <a14:m>
                    <m:oMath xmlns:m="http://schemas.openxmlformats.org/officeDocument/2006/math">
                      <m:r>
                        <a:rPr lang="en-CA" sz="4800" b="0" i="1" smtClean="0">
                          <a:latin typeface="Cambria Math" panose="02040503050406030204" pitchFamily="18" charset="0"/>
                        </a:rPr>
                        <m:t>ℂ</m:t>
                      </m:r>
                    </m:oMath>
                  </a14:m>
                  <a:endParaRPr lang="en-CA" sz="4800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8B0235AE-0E33-143C-21B1-40AF207AE36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77319" y="4303455"/>
                  <a:ext cx="3052581" cy="1583122"/>
                </a:xfrm>
                <a:prstGeom prst="rect">
                  <a:avLst/>
                </a:prstGeom>
                <a:blipFill>
                  <a:blip r:embed="rId4"/>
                  <a:stretch>
                    <a:fillRect l="-6188" t="-8462" r="-798" b="-18846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00860972-4C72-D62F-AC96-3075C3D9578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930900" y="4660900"/>
              <a:ext cx="1828800" cy="19050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6F332BA6-F8E9-62C8-F96D-0B9F4F694E5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30900" y="4851400"/>
              <a:ext cx="1828800" cy="115570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2512236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877"/>
    </mc:Choice>
    <mc:Fallback xmlns="">
      <p:transition spd="slow" advTm="208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3" grpId="0"/>
      <p:bldP spid="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EFBD07C-9F27-B912-F91B-887F60FE8681}"/>
              </a:ext>
            </a:extLst>
          </p:cNvPr>
          <p:cNvGrpSpPr/>
          <p:nvPr/>
        </p:nvGrpSpPr>
        <p:grpSpPr>
          <a:xfrm>
            <a:off x="105953" y="710747"/>
            <a:ext cx="9390172" cy="7898322"/>
            <a:chOff x="473989" y="967495"/>
            <a:chExt cx="9390172" cy="7898322"/>
          </a:xfrm>
        </p:grpSpPr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11" name="3D Model 10">
                  <a:extLst>
                    <a:ext uri="{FF2B5EF4-FFF2-40B4-BE49-F238E27FC236}">
                      <a16:creationId xmlns:a16="http://schemas.microsoft.com/office/drawing/2014/main" id="{6580B5F6-5937-B829-E503-258A0347711C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140724270"/>
                    </p:ext>
                  </p:extLst>
                </p:nvPr>
              </p:nvGraphicFramePr>
              <p:xfrm>
                <a:off x="473989" y="967495"/>
                <a:ext cx="9083171" cy="7712126"/>
              </p:xfrm>
              <a:graphic>
                <a:graphicData uri="http://schemas.microsoft.com/office/drawing/2017/model3d">
                  <am3d:model3d r:embed="rId3">
                    <am3d:spPr>
                      <a:xfrm>
                        <a:off x="0" y="0"/>
                        <a:ext cx="9083171" cy="7712126"/>
                      </a:xfrm>
                      <a:prstGeom prst="rect">
                        <a:avLst/>
                      </a:prstGeom>
                    </am3d:spPr>
                    <am3d:camera>
                      <am3d:pos x="0" y="0" z="49449960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191065" d="1000000"/>
                      <am3d:preTrans dx="970408" dy="-106809" dz="-9226261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18360000" ay="19200000" az="19200000"/>
                      <am3d:postTrans dx="0" dy="0" dz="0"/>
                    </am3d:trans>
                    <am3d:raster rName="Office3DRenderer" rVer="16.0.8326">
                      <am3d:blip r:embed="rId4"/>
                    </am3d:raster>
                    <am3d:objViewport viewportSz="13024924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11" name="3D Model 10">
                  <a:extLst>
                    <a:ext uri="{FF2B5EF4-FFF2-40B4-BE49-F238E27FC236}">
                      <a16:creationId xmlns:a16="http://schemas.microsoft.com/office/drawing/2014/main" id="{6580B5F6-5937-B829-E503-258A0347711C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05953" y="710747"/>
                  <a:ext cx="9083171" cy="7712126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84C6292-4D91-47E3-E49A-C1FA0B8122DB}"/>
                </a:ext>
              </a:extLst>
            </p:cNvPr>
            <p:cNvSpPr/>
            <p:nvPr/>
          </p:nvSpPr>
          <p:spPr>
            <a:xfrm>
              <a:off x="1543983" y="1058445"/>
              <a:ext cx="8320178" cy="7807372"/>
            </a:xfrm>
            <a:prstGeom prst="rect">
              <a:avLst/>
            </a:prstGeom>
            <a:solidFill>
              <a:schemeClr val="bg1">
                <a:alpha val="8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DA42650-D72B-A70C-49CF-625E00DD159D}"/>
              </a:ext>
            </a:extLst>
          </p:cNvPr>
          <p:cNvGrpSpPr/>
          <p:nvPr/>
        </p:nvGrpSpPr>
        <p:grpSpPr>
          <a:xfrm>
            <a:off x="78966" y="-193342"/>
            <a:ext cx="7180804" cy="6593022"/>
            <a:chOff x="-346823" y="1222714"/>
            <a:chExt cx="4122757" cy="3785289"/>
          </a:xfrm>
        </p:grpSpPr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EA1B0E03-C811-3C78-500E-C0639E453723}"/>
                </a:ext>
              </a:extLst>
            </p:cNvPr>
            <p:cNvCxnSpPr>
              <a:cxnSpLocks/>
            </p:cNvCxnSpPr>
            <p:nvPr/>
          </p:nvCxnSpPr>
          <p:spPr>
            <a:xfrm>
              <a:off x="-346823" y="2820578"/>
              <a:ext cx="2723854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FC5F5981-FC04-509C-DF8B-584675EF41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1089" y="1384075"/>
              <a:ext cx="0" cy="2719024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AD89A022-378A-4E51-4F1E-0DC2D139788D}"/>
                    </a:ext>
                  </a:extLst>
                </p:cNvPr>
                <p:cNvSpPr txBox="1"/>
                <p:nvPr/>
              </p:nvSpPr>
              <p:spPr>
                <a:xfrm>
                  <a:off x="2386292" y="2480626"/>
                  <a:ext cx="454390" cy="58312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6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CA" sz="6000" dirty="0"/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AD89A022-378A-4E51-4F1E-0DC2D139788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86292" y="2480626"/>
                  <a:ext cx="454390" cy="583128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C68958B8-7B4E-E460-2E42-CACD5F2A80BF}"/>
                    </a:ext>
                  </a:extLst>
                </p:cNvPr>
                <p:cNvSpPr txBox="1"/>
                <p:nvPr/>
              </p:nvSpPr>
              <p:spPr>
                <a:xfrm>
                  <a:off x="1052359" y="1222714"/>
                  <a:ext cx="461459" cy="58312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6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CA" sz="6000" dirty="0"/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C68958B8-7B4E-E460-2E42-CACD5F2A80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2359" y="1222714"/>
                  <a:ext cx="461459" cy="583128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095A7EA5-3F13-33B6-B1DD-FD09CA583EFF}"/>
                </a:ext>
              </a:extLst>
            </p:cNvPr>
            <p:cNvCxnSpPr>
              <a:cxnSpLocks/>
            </p:cNvCxnSpPr>
            <p:nvPr/>
          </p:nvCxnSpPr>
          <p:spPr>
            <a:xfrm>
              <a:off x="488827" y="2480626"/>
              <a:ext cx="3142840" cy="2527377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B5D9E703-77AE-6A1D-A064-2C3692FED5E3}"/>
                    </a:ext>
                  </a:extLst>
                </p:cNvPr>
                <p:cNvSpPr txBox="1"/>
                <p:nvPr/>
              </p:nvSpPr>
              <p:spPr>
                <a:xfrm>
                  <a:off x="3348527" y="4323679"/>
                  <a:ext cx="427407" cy="58312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60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en-CA" sz="6000" dirty="0"/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B5D9E703-77AE-6A1D-A064-2C3692FED5E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8527" y="4323679"/>
                  <a:ext cx="427407" cy="583128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46A65902-C851-13AD-8E4E-631C8D09B3E5}"/>
              </a:ext>
            </a:extLst>
          </p:cNvPr>
          <p:cNvGrpSpPr/>
          <p:nvPr/>
        </p:nvGrpSpPr>
        <p:grpSpPr>
          <a:xfrm>
            <a:off x="7249496" y="-4999190"/>
            <a:ext cx="3849950" cy="4077614"/>
            <a:chOff x="786498" y="1191993"/>
            <a:chExt cx="3222377" cy="3412934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F9610ACB-7886-F114-6920-8B5EF3D9352D}"/>
                </a:ext>
              </a:extLst>
            </p:cNvPr>
            <p:cNvSpPr/>
            <p:nvPr/>
          </p:nvSpPr>
          <p:spPr>
            <a:xfrm>
              <a:off x="786498" y="2089103"/>
              <a:ext cx="2515823" cy="2515824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B01E2497-FD17-18B0-6842-750998C3EE39}"/>
                </a:ext>
              </a:extLst>
            </p:cNvPr>
            <p:cNvCxnSpPr>
              <a:cxnSpLocks/>
            </p:cNvCxnSpPr>
            <p:nvPr/>
          </p:nvCxnSpPr>
          <p:spPr>
            <a:xfrm>
              <a:off x="788603" y="3347015"/>
              <a:ext cx="2632207" cy="0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093C36E5-6443-61CC-6AD6-52B4A9D806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46515" y="1954722"/>
              <a:ext cx="0" cy="2650205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D0609C89-8498-C3DF-BC8A-77893E0F72C9}"/>
                    </a:ext>
                  </a:extLst>
                </p:cNvPr>
                <p:cNvSpPr txBox="1"/>
                <p:nvPr/>
              </p:nvSpPr>
              <p:spPr>
                <a:xfrm>
                  <a:off x="3448259" y="3002909"/>
                  <a:ext cx="560616" cy="69553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CA" sz="4800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D0609C89-8498-C3DF-BC8A-77893E0F72C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48259" y="3002909"/>
                  <a:ext cx="560616" cy="695538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F68C1B67-0D41-E5F9-C8A8-7830198A1A40}"/>
                    </a:ext>
                  </a:extLst>
                </p:cNvPr>
                <p:cNvSpPr txBox="1"/>
                <p:nvPr/>
              </p:nvSpPr>
              <p:spPr>
                <a:xfrm>
                  <a:off x="1762235" y="1191993"/>
                  <a:ext cx="568559" cy="69553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CA" sz="4800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F68C1B67-0D41-E5F9-C8A8-7830198A1A4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62235" y="1191993"/>
                  <a:ext cx="568559" cy="695538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34BB45A-CBA1-0F73-B6FB-383DA325FCC1}"/>
              </a:ext>
            </a:extLst>
          </p:cNvPr>
          <p:cNvCxnSpPr>
            <a:cxnSpLocks/>
          </p:cNvCxnSpPr>
          <p:nvPr/>
        </p:nvCxnSpPr>
        <p:spPr>
          <a:xfrm>
            <a:off x="8747568" y="-3927363"/>
            <a:ext cx="0" cy="3005789"/>
          </a:xfrm>
          <a:prstGeom prst="straightConnector1">
            <a:avLst/>
          </a:prstGeom>
          <a:ln w="1524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32B5979-8FB7-87A8-C34E-CCC5D1D48BEF}"/>
              </a:ext>
            </a:extLst>
          </p:cNvPr>
          <p:cNvSpPr txBox="1"/>
          <p:nvPr/>
        </p:nvSpPr>
        <p:spPr>
          <a:xfrm>
            <a:off x="3009749" y="-3546223"/>
            <a:ext cx="423668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6000" dirty="0"/>
              <a:t>Vertical</a:t>
            </a:r>
            <a:br>
              <a:rPr lang="en-GB" sz="6000" dirty="0"/>
            </a:br>
            <a:r>
              <a:rPr lang="en-GB" sz="6000" dirty="0"/>
              <a:t>Polarization</a:t>
            </a:r>
            <a:endParaRPr lang="en-CA" sz="6000" dirty="0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38E24B02-0F23-3116-46E9-5DEEBF15F27E}"/>
              </a:ext>
            </a:extLst>
          </p:cNvPr>
          <p:cNvGrpSpPr/>
          <p:nvPr/>
        </p:nvGrpSpPr>
        <p:grpSpPr>
          <a:xfrm>
            <a:off x="1844679" y="2202949"/>
            <a:ext cx="3786118" cy="3121216"/>
            <a:chOff x="1844679" y="2202949"/>
            <a:chExt cx="3786118" cy="3121216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6F9AB098-3F51-0576-55A0-FBD88C91FBE1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2914966" y="1938352"/>
              <a:ext cx="0" cy="1290067"/>
            </a:xfrm>
            <a:prstGeom prst="straightConnector1">
              <a:avLst/>
            </a:prstGeom>
            <a:ln w="1016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30745929-758D-00F4-55A1-C6A402BAD6F0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2564649" y="2710826"/>
              <a:ext cx="0" cy="1290067"/>
            </a:xfrm>
            <a:prstGeom prst="straightConnector1">
              <a:avLst/>
            </a:prstGeom>
            <a:ln w="101600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61183EA8-EC80-135E-84F9-A179A25E66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69934" y="3114677"/>
              <a:ext cx="658654" cy="1"/>
            </a:xfrm>
            <a:prstGeom prst="straightConnector1">
              <a:avLst/>
            </a:prstGeom>
            <a:ln w="101600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024A09C9-3B57-9B9E-8F35-7B71B01C7D7D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2465523" y="1981535"/>
              <a:ext cx="0" cy="842221"/>
            </a:xfrm>
            <a:prstGeom prst="straightConnector1">
              <a:avLst/>
            </a:prstGeom>
            <a:ln w="1016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BD062139-6912-95B8-3237-D732019CD32C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2928588" y="2367775"/>
              <a:ext cx="0" cy="842221"/>
            </a:xfrm>
            <a:prstGeom prst="straightConnector1">
              <a:avLst/>
            </a:prstGeom>
            <a:ln w="1016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4DBB8CD-D61A-C733-B010-CBF0754A53A7}"/>
                </a:ext>
              </a:extLst>
            </p:cNvPr>
            <p:cNvSpPr/>
            <p:nvPr/>
          </p:nvSpPr>
          <p:spPr>
            <a:xfrm rot="5400000">
              <a:off x="2658801" y="2856291"/>
              <a:ext cx="185226" cy="18522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F869D886-05BB-8379-8636-D764F27AAA4E}"/>
                </a:ext>
              </a:extLst>
            </p:cNvPr>
            <p:cNvSpPr/>
            <p:nvPr/>
          </p:nvSpPr>
          <p:spPr>
            <a:xfrm rot="5400000">
              <a:off x="1844679" y="2202949"/>
              <a:ext cx="185226" cy="18522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CDCECD4A-326B-C1C4-A4F1-D4132AFE7577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2996526" y="3144732"/>
              <a:ext cx="0" cy="842221"/>
            </a:xfrm>
            <a:prstGeom prst="straightConnector1">
              <a:avLst/>
            </a:prstGeom>
            <a:ln w="101600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3426D109-B3CE-090A-5B8F-AD64F6D52B4B}"/>
                </a:ext>
              </a:extLst>
            </p:cNvPr>
            <p:cNvCxnSpPr>
              <a:cxnSpLocks/>
            </p:cNvCxnSpPr>
            <p:nvPr/>
          </p:nvCxnSpPr>
          <p:spPr>
            <a:xfrm>
              <a:off x="4049332" y="4006303"/>
              <a:ext cx="1297312" cy="0"/>
            </a:xfrm>
            <a:prstGeom prst="straightConnector1">
              <a:avLst/>
            </a:prstGeom>
            <a:ln w="1016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D5974623-4267-6E3D-0BF5-3DEDD1DB277E}"/>
                </a:ext>
              </a:extLst>
            </p:cNvPr>
            <p:cNvCxnSpPr>
              <a:cxnSpLocks/>
            </p:cNvCxnSpPr>
            <p:nvPr/>
          </p:nvCxnSpPr>
          <p:spPr>
            <a:xfrm>
              <a:off x="3753468" y="5065566"/>
              <a:ext cx="1593176" cy="0"/>
            </a:xfrm>
            <a:prstGeom prst="straightConnector1">
              <a:avLst/>
            </a:prstGeom>
            <a:ln w="101600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3BEA6ACF-29E2-9873-6884-8781C60CA65E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4513125" y="4287842"/>
              <a:ext cx="0" cy="1010484"/>
            </a:xfrm>
            <a:prstGeom prst="straightConnector1">
              <a:avLst/>
            </a:prstGeom>
            <a:ln w="101600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FC806931-BC97-A961-B481-B0C06C42F7CD}"/>
                </a:ext>
              </a:extLst>
            </p:cNvPr>
            <p:cNvCxnSpPr>
              <a:cxnSpLocks/>
            </p:cNvCxnSpPr>
            <p:nvPr/>
          </p:nvCxnSpPr>
          <p:spPr>
            <a:xfrm>
              <a:off x="3812749" y="3800561"/>
              <a:ext cx="879901" cy="0"/>
            </a:xfrm>
            <a:prstGeom prst="straightConnector1">
              <a:avLst/>
            </a:prstGeom>
            <a:ln w="1016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9C6DECE5-36C4-9C21-B156-65662456144F}"/>
                </a:ext>
              </a:extLst>
            </p:cNvPr>
            <p:cNvCxnSpPr>
              <a:cxnSpLocks/>
            </p:cNvCxnSpPr>
            <p:nvPr/>
          </p:nvCxnSpPr>
          <p:spPr>
            <a:xfrm>
              <a:off x="4394976" y="4251352"/>
              <a:ext cx="792974" cy="0"/>
            </a:xfrm>
            <a:prstGeom prst="straightConnector1">
              <a:avLst/>
            </a:prstGeom>
            <a:ln w="1016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006A5F23-1700-B875-782D-2C38D76F43D6}"/>
                </a:ext>
              </a:extLst>
            </p:cNvPr>
            <p:cNvSpPr/>
            <p:nvPr/>
          </p:nvSpPr>
          <p:spPr>
            <a:xfrm rot="5400000">
              <a:off x="4572743" y="4413455"/>
              <a:ext cx="222231" cy="222231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849B0827-82A4-C2A9-4026-2B47B0127DD1}"/>
                </a:ext>
              </a:extLst>
            </p:cNvPr>
            <p:cNvSpPr/>
            <p:nvPr/>
          </p:nvSpPr>
          <p:spPr>
            <a:xfrm rot="5400000">
              <a:off x="3531237" y="3578330"/>
              <a:ext cx="222231" cy="222231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9D9EACC1-6130-4BA9-1651-D983318E5079}"/>
                </a:ext>
              </a:extLst>
            </p:cNvPr>
            <p:cNvCxnSpPr>
              <a:cxnSpLocks/>
            </p:cNvCxnSpPr>
            <p:nvPr/>
          </p:nvCxnSpPr>
          <p:spPr>
            <a:xfrm>
              <a:off x="4572743" y="5324165"/>
              <a:ext cx="1058054" cy="0"/>
            </a:xfrm>
            <a:prstGeom prst="straightConnector1">
              <a:avLst/>
            </a:prstGeom>
            <a:ln w="101600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F33B960B-DCE0-DE32-FF66-FBB1DF4E8D84}"/>
                  </a:ext>
                </a:extLst>
              </p:cNvPr>
              <p:cNvSpPr txBox="1"/>
              <p:nvPr/>
            </p:nvSpPr>
            <p:spPr>
              <a:xfrm>
                <a:off x="3520468" y="524551"/>
                <a:ext cx="8600047" cy="12218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GB" sz="6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6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acc>
                      <m:r>
                        <a:rPr lang="en-GB" sz="6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6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6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p>
                          <m:r>
                            <a:rPr lang="en-GB" sz="6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GB" sz="6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6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6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GB" sz="6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acc>
                      <m:r>
                        <a:rPr lang="en-GB" sz="60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GB" sz="60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6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p>
                          <m:r>
                            <a:rPr lang="en-GB" sz="6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GB" sz="60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6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6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GB" sz="6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e>
                      </m:acc>
                      <m:r>
                        <a:rPr lang="en-GB" sz="60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GB" sz="60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6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p>
                          <m:r>
                            <a:rPr lang="en-GB" sz="6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GB" sz="60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6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6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GB" sz="6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F33B960B-DCE0-DE32-FF66-FBB1DF4E8D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0468" y="524551"/>
                <a:ext cx="8600047" cy="122187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TextBox 54">
            <a:extLst>
              <a:ext uri="{FF2B5EF4-FFF2-40B4-BE49-F238E27FC236}">
                <a16:creationId xmlns:a16="http://schemas.microsoft.com/office/drawing/2014/main" id="{068246B7-2070-59A1-3166-76B23D292E57}"/>
              </a:ext>
            </a:extLst>
          </p:cNvPr>
          <p:cNvSpPr txBox="1"/>
          <p:nvPr/>
        </p:nvSpPr>
        <p:spPr>
          <a:xfrm>
            <a:off x="114041" y="5022713"/>
            <a:ext cx="346426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400" dirty="0"/>
              <a:t>Horizontal</a:t>
            </a:r>
            <a:br>
              <a:rPr lang="en-GB" sz="5400" dirty="0"/>
            </a:br>
            <a:r>
              <a:rPr lang="en-GB" sz="5400" dirty="0"/>
              <a:t>Polarization</a:t>
            </a:r>
            <a:endParaRPr lang="en-CA" sz="5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1802457A-DA7C-A130-7D2B-53335FA5E9A8}"/>
                  </a:ext>
                </a:extLst>
              </p:cNvPr>
              <p:cNvSpPr txBox="1"/>
              <p:nvPr/>
            </p:nvSpPr>
            <p:spPr>
              <a:xfrm>
                <a:off x="6968151" y="2156110"/>
                <a:ext cx="4124591" cy="30666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GB" sz="7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7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acc>
                      <m:r>
                        <a:rPr lang="en-GB" sz="7200" b="0" i="1" smtClean="0">
                          <a:latin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7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GB" sz="72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p>
                                <m:sSupPr>
                                  <m:ctrlPr>
                                    <a:rPr lang="en-GB" sz="72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72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p>
                                  <m:r>
                                    <a:rPr lang="en-GB" sz="72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en-GB" sz="72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72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p>
                                  <m:r>
                                    <a:rPr lang="en-GB" sz="72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en-GB" sz="72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72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p>
                                  <m:r>
                                    <a:rPr lang="en-GB" sz="72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p>
                              </m:sSup>
                            </m:e>
                          </m:eqArr>
                        </m:e>
                      </m:d>
                    </m:oMath>
                  </m:oMathPara>
                </a14:m>
                <a:endParaRPr lang="en-CA" sz="7200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1802457A-DA7C-A130-7D2B-53335FA5E9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8151" y="2156110"/>
                <a:ext cx="4124591" cy="306667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D50978C1-90AC-9471-31B7-CF5D81B8F3BF}"/>
              </a:ext>
            </a:extLst>
          </p:cNvPr>
          <p:cNvGrpSpPr/>
          <p:nvPr/>
        </p:nvGrpSpPr>
        <p:grpSpPr>
          <a:xfrm>
            <a:off x="99833" y="13503"/>
            <a:ext cx="1826381" cy="2309285"/>
            <a:chOff x="754040" y="2021363"/>
            <a:chExt cx="1085227" cy="1372167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F0EBEB80-F127-870D-260F-32EFA5EB025D}"/>
                </a:ext>
              </a:extLst>
            </p:cNvPr>
            <p:cNvCxnSpPr>
              <a:cxnSpLocks/>
            </p:cNvCxnSpPr>
            <p:nvPr/>
          </p:nvCxnSpPr>
          <p:spPr>
            <a:xfrm>
              <a:off x="911089" y="2820578"/>
              <a:ext cx="602729" cy="0"/>
            </a:xfrm>
            <a:prstGeom prst="straightConnector1">
              <a:avLst/>
            </a:prstGeom>
            <a:ln w="7620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F7AC27F9-A9C7-5762-2E65-4D0882A481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6606" y="2302672"/>
              <a:ext cx="0" cy="544993"/>
            </a:xfrm>
            <a:prstGeom prst="straightConnector1">
              <a:avLst/>
            </a:prstGeom>
            <a:ln w="7620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3562B1C3-D06C-83B3-7492-A6EDC05E31BC}"/>
                    </a:ext>
                  </a:extLst>
                </p:cNvPr>
                <p:cNvSpPr txBox="1"/>
                <p:nvPr/>
              </p:nvSpPr>
              <p:spPr>
                <a:xfrm>
                  <a:off x="1481894" y="2479612"/>
                  <a:ext cx="357373" cy="42062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CA" sz="4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CA" sz="40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40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CA" sz="40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CA" sz="40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3562B1C3-D06C-83B3-7492-A6EDC05E31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81894" y="2479612"/>
                  <a:ext cx="357373" cy="420623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34E4CB65-D0CE-FF06-19FB-05F200AD029A}"/>
                    </a:ext>
                  </a:extLst>
                </p:cNvPr>
                <p:cNvSpPr txBox="1"/>
                <p:nvPr/>
              </p:nvSpPr>
              <p:spPr>
                <a:xfrm>
                  <a:off x="951497" y="2021363"/>
                  <a:ext cx="411043" cy="44954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CA" sz="4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CA" sz="40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40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CA" sz="40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CA" sz="40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34E4CB65-D0CE-FF06-19FB-05F200AD029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1497" y="2021363"/>
                  <a:ext cx="411043" cy="449541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60AF3195-C94A-8CD4-7014-B854D526AAD2}"/>
                </a:ext>
              </a:extLst>
            </p:cNvPr>
            <p:cNvCxnSpPr>
              <a:cxnSpLocks/>
            </p:cNvCxnSpPr>
            <p:nvPr/>
          </p:nvCxnSpPr>
          <p:spPr>
            <a:xfrm>
              <a:off x="928103" y="2819684"/>
              <a:ext cx="343369" cy="363534"/>
            </a:xfrm>
            <a:prstGeom prst="straightConnector1">
              <a:avLst/>
            </a:prstGeom>
            <a:ln w="7620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F6548279-39DA-AD2F-E96B-E16D501D9D1B}"/>
                    </a:ext>
                  </a:extLst>
                </p:cNvPr>
                <p:cNvSpPr txBox="1"/>
                <p:nvPr/>
              </p:nvSpPr>
              <p:spPr>
                <a:xfrm>
                  <a:off x="754040" y="2972907"/>
                  <a:ext cx="365846" cy="42062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CA" sz="4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CA" sz="40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40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CA" sz="40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CA" sz="40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F6548279-39DA-AD2F-E96B-E16D501D9D1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4040" y="2972907"/>
                  <a:ext cx="365846" cy="420623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5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98AEA1AF-E2AE-F7F5-DFA2-D24C542AE036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7683480" y="229680"/>
              <a:ext cx="3894840" cy="508500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98AEA1AF-E2AE-F7F5-DFA2-D24C542AE03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7674120" y="220320"/>
                <a:ext cx="3913560" cy="510372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34563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3042">
        <p:fade/>
      </p:transition>
    </mc:Choice>
    <mc:Fallback xmlns="">
      <p:transition spd="med" advTm="2304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5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5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EFBD07C-9F27-B912-F91B-887F60FE8681}"/>
              </a:ext>
            </a:extLst>
          </p:cNvPr>
          <p:cNvGrpSpPr/>
          <p:nvPr/>
        </p:nvGrpSpPr>
        <p:grpSpPr>
          <a:xfrm>
            <a:off x="105953" y="710747"/>
            <a:ext cx="9390172" cy="7898322"/>
            <a:chOff x="473989" y="967495"/>
            <a:chExt cx="9390172" cy="7898322"/>
          </a:xfrm>
        </p:grpSpPr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11" name="3D Model 10">
                  <a:extLst>
                    <a:ext uri="{FF2B5EF4-FFF2-40B4-BE49-F238E27FC236}">
                      <a16:creationId xmlns:a16="http://schemas.microsoft.com/office/drawing/2014/main" id="{6580B5F6-5937-B829-E503-258A0347711C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473989" y="967495"/>
                <a:ext cx="9083171" cy="7712126"/>
              </p:xfrm>
              <a:graphic>
                <a:graphicData uri="http://schemas.microsoft.com/office/drawing/2017/model3d">
                  <am3d:model3d r:embed="rId3">
                    <am3d:spPr>
                      <a:xfrm>
                        <a:off x="0" y="0"/>
                        <a:ext cx="9083171" cy="7712126"/>
                      </a:xfrm>
                      <a:prstGeom prst="rect">
                        <a:avLst/>
                      </a:prstGeom>
                    </am3d:spPr>
                    <am3d:camera>
                      <am3d:pos x="0" y="0" z="49449960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191065" d="1000000"/>
                      <am3d:preTrans dx="970408" dy="-106809" dz="-9226261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18360000" ay="19200000" az="19200000"/>
                      <am3d:postTrans dx="0" dy="0" dz="0"/>
                    </am3d:trans>
                    <am3d:raster rName="Office3DRenderer" rVer="16.0.8326">
                      <am3d:blip r:embed="rId4"/>
                    </am3d:raster>
                    <am3d:objViewport viewportSz="13024924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11" name="3D Model 10">
                  <a:extLst>
                    <a:ext uri="{FF2B5EF4-FFF2-40B4-BE49-F238E27FC236}">
                      <a16:creationId xmlns:a16="http://schemas.microsoft.com/office/drawing/2014/main" id="{6580B5F6-5937-B829-E503-258A0347711C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05953" y="710747"/>
                  <a:ext cx="9083171" cy="7712126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84C6292-4D91-47E3-E49A-C1FA0B8122DB}"/>
                </a:ext>
              </a:extLst>
            </p:cNvPr>
            <p:cNvSpPr/>
            <p:nvPr/>
          </p:nvSpPr>
          <p:spPr>
            <a:xfrm>
              <a:off x="1543983" y="1058445"/>
              <a:ext cx="8320178" cy="7807372"/>
            </a:xfrm>
            <a:prstGeom prst="rect">
              <a:avLst/>
            </a:prstGeom>
            <a:solidFill>
              <a:schemeClr val="bg1">
                <a:alpha val="8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DA42650-D72B-A70C-49CF-625E00DD159D}"/>
              </a:ext>
            </a:extLst>
          </p:cNvPr>
          <p:cNvGrpSpPr/>
          <p:nvPr/>
        </p:nvGrpSpPr>
        <p:grpSpPr>
          <a:xfrm>
            <a:off x="78966" y="-193342"/>
            <a:ext cx="7180804" cy="6593022"/>
            <a:chOff x="-346823" y="1222714"/>
            <a:chExt cx="4122757" cy="3785289"/>
          </a:xfrm>
        </p:grpSpPr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EA1B0E03-C811-3C78-500E-C0639E453723}"/>
                </a:ext>
              </a:extLst>
            </p:cNvPr>
            <p:cNvCxnSpPr>
              <a:cxnSpLocks/>
            </p:cNvCxnSpPr>
            <p:nvPr/>
          </p:nvCxnSpPr>
          <p:spPr>
            <a:xfrm>
              <a:off x="-346823" y="2820578"/>
              <a:ext cx="2723854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FC5F5981-FC04-509C-DF8B-584675EF41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1089" y="1384075"/>
              <a:ext cx="0" cy="2719024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AD89A022-378A-4E51-4F1E-0DC2D139788D}"/>
                    </a:ext>
                  </a:extLst>
                </p:cNvPr>
                <p:cNvSpPr txBox="1"/>
                <p:nvPr/>
              </p:nvSpPr>
              <p:spPr>
                <a:xfrm>
                  <a:off x="2386292" y="2480626"/>
                  <a:ext cx="454390" cy="58312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6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CA" sz="6000" dirty="0"/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AD89A022-378A-4E51-4F1E-0DC2D139788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86292" y="2480626"/>
                  <a:ext cx="454390" cy="583128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C68958B8-7B4E-E460-2E42-CACD5F2A80BF}"/>
                    </a:ext>
                  </a:extLst>
                </p:cNvPr>
                <p:cNvSpPr txBox="1"/>
                <p:nvPr/>
              </p:nvSpPr>
              <p:spPr>
                <a:xfrm>
                  <a:off x="1052359" y="1222714"/>
                  <a:ext cx="461459" cy="58312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6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CA" sz="6000" dirty="0"/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C68958B8-7B4E-E460-2E42-CACD5F2A80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2359" y="1222714"/>
                  <a:ext cx="461459" cy="583128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095A7EA5-3F13-33B6-B1DD-FD09CA583EFF}"/>
                </a:ext>
              </a:extLst>
            </p:cNvPr>
            <p:cNvCxnSpPr>
              <a:cxnSpLocks/>
            </p:cNvCxnSpPr>
            <p:nvPr/>
          </p:nvCxnSpPr>
          <p:spPr>
            <a:xfrm>
              <a:off x="488827" y="2480626"/>
              <a:ext cx="3142840" cy="2527377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B5D9E703-77AE-6A1D-A064-2C3692FED5E3}"/>
                    </a:ext>
                  </a:extLst>
                </p:cNvPr>
                <p:cNvSpPr txBox="1"/>
                <p:nvPr/>
              </p:nvSpPr>
              <p:spPr>
                <a:xfrm>
                  <a:off x="3348527" y="4323679"/>
                  <a:ext cx="427407" cy="58312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60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en-CA" sz="6000" dirty="0"/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B5D9E703-77AE-6A1D-A064-2C3692FED5E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8527" y="4323679"/>
                  <a:ext cx="427407" cy="583128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46A65902-C851-13AD-8E4E-631C8D09B3E5}"/>
              </a:ext>
            </a:extLst>
          </p:cNvPr>
          <p:cNvGrpSpPr/>
          <p:nvPr/>
        </p:nvGrpSpPr>
        <p:grpSpPr>
          <a:xfrm>
            <a:off x="7249496" y="-4999190"/>
            <a:ext cx="3849950" cy="4077614"/>
            <a:chOff x="786498" y="1191993"/>
            <a:chExt cx="3222377" cy="3412934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F9610ACB-7886-F114-6920-8B5EF3D9352D}"/>
                </a:ext>
              </a:extLst>
            </p:cNvPr>
            <p:cNvSpPr/>
            <p:nvPr/>
          </p:nvSpPr>
          <p:spPr>
            <a:xfrm>
              <a:off x="786498" y="2089103"/>
              <a:ext cx="2515823" cy="2515824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B01E2497-FD17-18B0-6842-750998C3EE39}"/>
                </a:ext>
              </a:extLst>
            </p:cNvPr>
            <p:cNvCxnSpPr>
              <a:cxnSpLocks/>
            </p:cNvCxnSpPr>
            <p:nvPr/>
          </p:nvCxnSpPr>
          <p:spPr>
            <a:xfrm>
              <a:off x="788603" y="3347015"/>
              <a:ext cx="2632207" cy="0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093C36E5-6443-61CC-6AD6-52B4A9D806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46515" y="1954722"/>
              <a:ext cx="0" cy="2650205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D0609C89-8498-C3DF-BC8A-77893E0F72C9}"/>
                    </a:ext>
                  </a:extLst>
                </p:cNvPr>
                <p:cNvSpPr txBox="1"/>
                <p:nvPr/>
              </p:nvSpPr>
              <p:spPr>
                <a:xfrm>
                  <a:off x="3448259" y="3002909"/>
                  <a:ext cx="560616" cy="69553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CA" sz="4800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D0609C89-8498-C3DF-BC8A-77893E0F72C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48259" y="3002909"/>
                  <a:ext cx="560616" cy="695538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F68C1B67-0D41-E5F9-C8A8-7830198A1A40}"/>
                    </a:ext>
                  </a:extLst>
                </p:cNvPr>
                <p:cNvSpPr txBox="1"/>
                <p:nvPr/>
              </p:nvSpPr>
              <p:spPr>
                <a:xfrm>
                  <a:off x="1762235" y="1191993"/>
                  <a:ext cx="568559" cy="69553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CA" sz="4800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F68C1B67-0D41-E5F9-C8A8-7830198A1A4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62235" y="1191993"/>
                  <a:ext cx="568559" cy="695538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34BB45A-CBA1-0F73-B6FB-383DA325FCC1}"/>
              </a:ext>
            </a:extLst>
          </p:cNvPr>
          <p:cNvCxnSpPr>
            <a:cxnSpLocks/>
          </p:cNvCxnSpPr>
          <p:nvPr/>
        </p:nvCxnSpPr>
        <p:spPr>
          <a:xfrm>
            <a:off x="8747568" y="-3927363"/>
            <a:ext cx="0" cy="3005789"/>
          </a:xfrm>
          <a:prstGeom prst="straightConnector1">
            <a:avLst/>
          </a:prstGeom>
          <a:ln w="1524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32B5979-8FB7-87A8-C34E-CCC5D1D48BEF}"/>
              </a:ext>
            </a:extLst>
          </p:cNvPr>
          <p:cNvSpPr txBox="1"/>
          <p:nvPr/>
        </p:nvSpPr>
        <p:spPr>
          <a:xfrm>
            <a:off x="3009749" y="-3546223"/>
            <a:ext cx="423668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6000" dirty="0"/>
              <a:t>Vertical</a:t>
            </a:r>
            <a:br>
              <a:rPr lang="en-GB" sz="6000" dirty="0"/>
            </a:br>
            <a:r>
              <a:rPr lang="en-GB" sz="6000" dirty="0"/>
              <a:t>Polarization</a:t>
            </a:r>
            <a:endParaRPr lang="en-CA" sz="6000" dirty="0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38E24B02-0F23-3116-46E9-5DEEBF15F27E}"/>
              </a:ext>
            </a:extLst>
          </p:cNvPr>
          <p:cNvGrpSpPr/>
          <p:nvPr/>
        </p:nvGrpSpPr>
        <p:grpSpPr>
          <a:xfrm>
            <a:off x="1844679" y="2202949"/>
            <a:ext cx="3786118" cy="3121216"/>
            <a:chOff x="1844679" y="2202949"/>
            <a:chExt cx="3786118" cy="3121216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6F9AB098-3F51-0576-55A0-FBD88C91FBE1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2914966" y="1938352"/>
              <a:ext cx="0" cy="1290067"/>
            </a:xfrm>
            <a:prstGeom prst="straightConnector1">
              <a:avLst/>
            </a:prstGeom>
            <a:ln w="1016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30745929-758D-00F4-55A1-C6A402BAD6F0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2564649" y="2710826"/>
              <a:ext cx="0" cy="1290067"/>
            </a:xfrm>
            <a:prstGeom prst="straightConnector1">
              <a:avLst/>
            </a:prstGeom>
            <a:ln w="101600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61183EA8-EC80-135E-84F9-A179A25E66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69934" y="3114677"/>
              <a:ext cx="658654" cy="1"/>
            </a:xfrm>
            <a:prstGeom prst="straightConnector1">
              <a:avLst/>
            </a:prstGeom>
            <a:ln w="101600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024A09C9-3B57-9B9E-8F35-7B71B01C7D7D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2465523" y="1981535"/>
              <a:ext cx="0" cy="842221"/>
            </a:xfrm>
            <a:prstGeom prst="straightConnector1">
              <a:avLst/>
            </a:prstGeom>
            <a:ln w="1016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BD062139-6912-95B8-3237-D732019CD32C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2928588" y="2367775"/>
              <a:ext cx="0" cy="842221"/>
            </a:xfrm>
            <a:prstGeom prst="straightConnector1">
              <a:avLst/>
            </a:prstGeom>
            <a:ln w="1016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4DBB8CD-D61A-C733-B010-CBF0754A53A7}"/>
                </a:ext>
              </a:extLst>
            </p:cNvPr>
            <p:cNvSpPr/>
            <p:nvPr/>
          </p:nvSpPr>
          <p:spPr>
            <a:xfrm rot="5400000">
              <a:off x="2658801" y="2856291"/>
              <a:ext cx="185226" cy="18522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F869D886-05BB-8379-8636-D764F27AAA4E}"/>
                </a:ext>
              </a:extLst>
            </p:cNvPr>
            <p:cNvSpPr/>
            <p:nvPr/>
          </p:nvSpPr>
          <p:spPr>
            <a:xfrm rot="5400000">
              <a:off x="1844679" y="2202949"/>
              <a:ext cx="185226" cy="18522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CDCECD4A-326B-C1C4-A4F1-D4132AFE7577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2996526" y="3144732"/>
              <a:ext cx="0" cy="842221"/>
            </a:xfrm>
            <a:prstGeom prst="straightConnector1">
              <a:avLst/>
            </a:prstGeom>
            <a:ln w="101600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3426D109-B3CE-090A-5B8F-AD64F6D52B4B}"/>
                </a:ext>
              </a:extLst>
            </p:cNvPr>
            <p:cNvCxnSpPr>
              <a:cxnSpLocks/>
            </p:cNvCxnSpPr>
            <p:nvPr/>
          </p:nvCxnSpPr>
          <p:spPr>
            <a:xfrm>
              <a:off x="4049332" y="4006303"/>
              <a:ext cx="1297312" cy="0"/>
            </a:xfrm>
            <a:prstGeom prst="straightConnector1">
              <a:avLst/>
            </a:prstGeom>
            <a:ln w="1016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D5974623-4267-6E3D-0BF5-3DEDD1DB277E}"/>
                </a:ext>
              </a:extLst>
            </p:cNvPr>
            <p:cNvCxnSpPr>
              <a:cxnSpLocks/>
            </p:cNvCxnSpPr>
            <p:nvPr/>
          </p:nvCxnSpPr>
          <p:spPr>
            <a:xfrm>
              <a:off x="3753468" y="5065566"/>
              <a:ext cx="1593176" cy="0"/>
            </a:xfrm>
            <a:prstGeom prst="straightConnector1">
              <a:avLst/>
            </a:prstGeom>
            <a:ln w="101600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3BEA6ACF-29E2-9873-6884-8781C60CA65E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4513125" y="4287842"/>
              <a:ext cx="0" cy="1010484"/>
            </a:xfrm>
            <a:prstGeom prst="straightConnector1">
              <a:avLst/>
            </a:prstGeom>
            <a:ln w="101600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FC806931-BC97-A961-B481-B0C06C42F7CD}"/>
                </a:ext>
              </a:extLst>
            </p:cNvPr>
            <p:cNvCxnSpPr>
              <a:cxnSpLocks/>
            </p:cNvCxnSpPr>
            <p:nvPr/>
          </p:nvCxnSpPr>
          <p:spPr>
            <a:xfrm>
              <a:off x="3812749" y="3800561"/>
              <a:ext cx="879901" cy="0"/>
            </a:xfrm>
            <a:prstGeom prst="straightConnector1">
              <a:avLst/>
            </a:prstGeom>
            <a:ln w="1016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9C6DECE5-36C4-9C21-B156-65662456144F}"/>
                </a:ext>
              </a:extLst>
            </p:cNvPr>
            <p:cNvCxnSpPr>
              <a:cxnSpLocks/>
            </p:cNvCxnSpPr>
            <p:nvPr/>
          </p:nvCxnSpPr>
          <p:spPr>
            <a:xfrm>
              <a:off x="4394976" y="4251352"/>
              <a:ext cx="792974" cy="0"/>
            </a:xfrm>
            <a:prstGeom prst="straightConnector1">
              <a:avLst/>
            </a:prstGeom>
            <a:ln w="1016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006A5F23-1700-B875-782D-2C38D76F43D6}"/>
                </a:ext>
              </a:extLst>
            </p:cNvPr>
            <p:cNvSpPr/>
            <p:nvPr/>
          </p:nvSpPr>
          <p:spPr>
            <a:xfrm rot="5400000">
              <a:off x="4572743" y="4413455"/>
              <a:ext cx="222231" cy="222231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849B0827-82A4-C2A9-4026-2B47B0127DD1}"/>
                </a:ext>
              </a:extLst>
            </p:cNvPr>
            <p:cNvSpPr/>
            <p:nvPr/>
          </p:nvSpPr>
          <p:spPr>
            <a:xfrm rot="5400000">
              <a:off x="3531237" y="3578330"/>
              <a:ext cx="222231" cy="222231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9D9EACC1-6130-4BA9-1651-D983318E5079}"/>
                </a:ext>
              </a:extLst>
            </p:cNvPr>
            <p:cNvCxnSpPr>
              <a:cxnSpLocks/>
            </p:cNvCxnSpPr>
            <p:nvPr/>
          </p:nvCxnSpPr>
          <p:spPr>
            <a:xfrm>
              <a:off x="4572743" y="5324165"/>
              <a:ext cx="1058054" cy="0"/>
            </a:xfrm>
            <a:prstGeom prst="straightConnector1">
              <a:avLst/>
            </a:prstGeom>
            <a:ln w="101600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F33B960B-DCE0-DE32-FF66-FBB1DF4E8D84}"/>
                  </a:ext>
                </a:extLst>
              </p:cNvPr>
              <p:cNvSpPr txBox="1"/>
              <p:nvPr/>
            </p:nvSpPr>
            <p:spPr>
              <a:xfrm>
                <a:off x="3520468" y="524551"/>
                <a:ext cx="7666651" cy="12218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GB" sz="6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6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acc>
                      <m:r>
                        <a:rPr lang="en-GB" sz="6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6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6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p>
                          <m:r>
                            <a:rPr lang="en-GB" sz="6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GB" sz="6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6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6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GB" sz="6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acc>
                      <m:r>
                        <a:rPr lang="en-GB" sz="6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6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acc>
                        <m:accPr>
                          <m:chr m:val="⃗"/>
                          <m:ctrlPr>
                            <a:rPr lang="en-GB" sz="60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6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6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GB" sz="6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e>
                      </m:acc>
                      <m:r>
                        <a:rPr lang="en-GB" sz="6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6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acc>
                        <m:accPr>
                          <m:chr m:val="⃗"/>
                          <m:ctrlPr>
                            <a:rPr lang="en-GB" sz="60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6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6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GB" sz="6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F33B960B-DCE0-DE32-FF66-FBB1DF4E8D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0468" y="524551"/>
                <a:ext cx="7666651" cy="122187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TextBox 54">
            <a:extLst>
              <a:ext uri="{FF2B5EF4-FFF2-40B4-BE49-F238E27FC236}">
                <a16:creationId xmlns:a16="http://schemas.microsoft.com/office/drawing/2014/main" id="{068246B7-2070-59A1-3166-76B23D292E57}"/>
              </a:ext>
            </a:extLst>
          </p:cNvPr>
          <p:cNvSpPr txBox="1"/>
          <p:nvPr/>
        </p:nvSpPr>
        <p:spPr>
          <a:xfrm>
            <a:off x="114041" y="5022713"/>
            <a:ext cx="346426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400" dirty="0"/>
              <a:t>Horizontal</a:t>
            </a:r>
            <a:br>
              <a:rPr lang="en-GB" sz="5400" dirty="0"/>
            </a:br>
            <a:r>
              <a:rPr lang="en-GB" sz="5400" dirty="0"/>
              <a:t>Polarization</a:t>
            </a:r>
            <a:endParaRPr lang="en-CA" sz="5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1802457A-DA7C-A130-7D2B-53335FA5E9A8}"/>
                  </a:ext>
                </a:extLst>
              </p:cNvPr>
              <p:cNvSpPr txBox="1"/>
              <p:nvPr/>
            </p:nvSpPr>
            <p:spPr>
              <a:xfrm>
                <a:off x="6968151" y="2156110"/>
                <a:ext cx="4218968" cy="30666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GB" sz="7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7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acc>
                      <m:r>
                        <a:rPr lang="en-GB" sz="7200" b="0" i="1" smtClean="0">
                          <a:latin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7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GB" sz="72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p>
                                <m:sSupPr>
                                  <m:ctrlPr>
                                    <a:rPr lang="en-GB" sz="72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72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p>
                                  <m:r>
                                    <a:rPr lang="en-GB" sz="72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p>
                              </m:sSup>
                            </m:e>
                            <m:e>
                              <m:r>
                                <a:rPr lang="en-GB" sz="7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sz="7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CA" sz="7200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1802457A-DA7C-A130-7D2B-53335FA5E9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8151" y="2156110"/>
                <a:ext cx="4218968" cy="306667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EEBAEBE2-84C9-4312-0474-3783348492F5}"/>
              </a:ext>
            </a:extLst>
          </p:cNvPr>
          <p:cNvGrpSpPr/>
          <p:nvPr/>
        </p:nvGrpSpPr>
        <p:grpSpPr>
          <a:xfrm>
            <a:off x="99833" y="13503"/>
            <a:ext cx="1826381" cy="2309285"/>
            <a:chOff x="754040" y="2021363"/>
            <a:chExt cx="1085227" cy="1372167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CA26DCE1-86A1-605F-A0D5-9547C6D64703}"/>
                </a:ext>
              </a:extLst>
            </p:cNvPr>
            <p:cNvCxnSpPr>
              <a:cxnSpLocks/>
            </p:cNvCxnSpPr>
            <p:nvPr/>
          </p:nvCxnSpPr>
          <p:spPr>
            <a:xfrm>
              <a:off x="911089" y="2820578"/>
              <a:ext cx="602729" cy="0"/>
            </a:xfrm>
            <a:prstGeom prst="straightConnector1">
              <a:avLst/>
            </a:prstGeom>
            <a:ln w="7620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4CE54E91-B22F-1682-5685-03A2126511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6606" y="2302672"/>
              <a:ext cx="0" cy="544993"/>
            </a:xfrm>
            <a:prstGeom prst="straightConnector1">
              <a:avLst/>
            </a:prstGeom>
            <a:ln w="7620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EF67EBAE-03A1-51CC-E6DF-17372FB59F63}"/>
                    </a:ext>
                  </a:extLst>
                </p:cNvPr>
                <p:cNvSpPr txBox="1"/>
                <p:nvPr/>
              </p:nvSpPr>
              <p:spPr>
                <a:xfrm>
                  <a:off x="1481894" y="2479612"/>
                  <a:ext cx="357373" cy="42062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CA" sz="4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CA" sz="40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40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CA" sz="40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CA" sz="40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EF67EBAE-03A1-51CC-E6DF-17372FB59F6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81894" y="2479612"/>
                  <a:ext cx="357373" cy="420623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4E736D92-C3D4-723B-D34B-779FA6EE5761}"/>
                    </a:ext>
                  </a:extLst>
                </p:cNvPr>
                <p:cNvSpPr txBox="1"/>
                <p:nvPr/>
              </p:nvSpPr>
              <p:spPr>
                <a:xfrm>
                  <a:off x="951497" y="2021363"/>
                  <a:ext cx="411043" cy="44954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CA" sz="4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CA" sz="40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40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CA" sz="40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CA" sz="40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4E736D92-C3D4-723B-D34B-779FA6EE576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1497" y="2021363"/>
                  <a:ext cx="411043" cy="449541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55D42A32-C248-BC32-3051-601A1DED0F25}"/>
                </a:ext>
              </a:extLst>
            </p:cNvPr>
            <p:cNvCxnSpPr>
              <a:cxnSpLocks/>
            </p:cNvCxnSpPr>
            <p:nvPr/>
          </p:nvCxnSpPr>
          <p:spPr>
            <a:xfrm>
              <a:off x="928103" y="2819684"/>
              <a:ext cx="343369" cy="363534"/>
            </a:xfrm>
            <a:prstGeom prst="straightConnector1">
              <a:avLst/>
            </a:prstGeom>
            <a:ln w="7620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D00010ED-BAAC-0976-B708-A1F2DEFC3D30}"/>
                    </a:ext>
                  </a:extLst>
                </p:cNvPr>
                <p:cNvSpPr txBox="1"/>
                <p:nvPr/>
              </p:nvSpPr>
              <p:spPr>
                <a:xfrm>
                  <a:off x="754040" y="2972907"/>
                  <a:ext cx="365846" cy="42062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CA" sz="4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CA" sz="40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40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CA" sz="40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CA" sz="40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D00010ED-BAAC-0976-B708-A1F2DEFC3D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4040" y="2972907"/>
                  <a:ext cx="365846" cy="420623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custDataLst>
      <p:tags r:id="rId1"/>
    </p:custDataLst>
    <p:extLst>
      <p:ext uri="{BB962C8B-B14F-4D97-AF65-F5344CB8AC3E}">
        <p14:creationId xmlns:p14="http://schemas.microsoft.com/office/powerpoint/2010/main" val="2891371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087">
        <p:fade/>
      </p:transition>
    </mc:Choice>
    <mc:Fallback xmlns="">
      <p:transition spd="med" advTm="6087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EFBD07C-9F27-B912-F91B-887F60FE8681}"/>
              </a:ext>
            </a:extLst>
          </p:cNvPr>
          <p:cNvGrpSpPr/>
          <p:nvPr/>
        </p:nvGrpSpPr>
        <p:grpSpPr>
          <a:xfrm>
            <a:off x="105953" y="710747"/>
            <a:ext cx="9390172" cy="7898322"/>
            <a:chOff x="473989" y="967495"/>
            <a:chExt cx="9390172" cy="7898322"/>
          </a:xfrm>
        </p:grpSpPr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11" name="3D Model 10">
                  <a:extLst>
                    <a:ext uri="{FF2B5EF4-FFF2-40B4-BE49-F238E27FC236}">
                      <a16:creationId xmlns:a16="http://schemas.microsoft.com/office/drawing/2014/main" id="{6580B5F6-5937-B829-E503-258A0347711C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473989" y="967495"/>
                <a:ext cx="9083171" cy="7712126"/>
              </p:xfrm>
              <a:graphic>
                <a:graphicData uri="http://schemas.microsoft.com/office/drawing/2017/model3d">
                  <am3d:model3d r:embed="rId3">
                    <am3d:spPr>
                      <a:xfrm>
                        <a:off x="0" y="0"/>
                        <a:ext cx="9083171" cy="7712126"/>
                      </a:xfrm>
                      <a:prstGeom prst="rect">
                        <a:avLst/>
                      </a:prstGeom>
                    </am3d:spPr>
                    <am3d:camera>
                      <am3d:pos x="0" y="0" z="49449960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191065" d="1000000"/>
                      <am3d:preTrans dx="970408" dy="-106809" dz="-9226261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18360000" ay="19200000" az="19200000"/>
                      <am3d:postTrans dx="0" dy="0" dz="0"/>
                    </am3d:trans>
                    <am3d:raster rName="Office3DRenderer" rVer="16.0.8326">
                      <am3d:blip r:embed="rId4"/>
                    </am3d:raster>
                    <am3d:objViewport viewportSz="13024924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11" name="3D Model 10">
                  <a:extLst>
                    <a:ext uri="{FF2B5EF4-FFF2-40B4-BE49-F238E27FC236}">
                      <a16:creationId xmlns:a16="http://schemas.microsoft.com/office/drawing/2014/main" id="{6580B5F6-5937-B829-E503-258A0347711C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05953" y="710747"/>
                  <a:ext cx="9083171" cy="7712126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84C6292-4D91-47E3-E49A-C1FA0B8122DB}"/>
                </a:ext>
              </a:extLst>
            </p:cNvPr>
            <p:cNvSpPr/>
            <p:nvPr/>
          </p:nvSpPr>
          <p:spPr>
            <a:xfrm>
              <a:off x="1543983" y="1058445"/>
              <a:ext cx="8320178" cy="7807372"/>
            </a:xfrm>
            <a:prstGeom prst="rect">
              <a:avLst/>
            </a:prstGeom>
            <a:solidFill>
              <a:schemeClr val="bg1">
                <a:alpha val="8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DA42650-D72B-A70C-49CF-625E00DD159D}"/>
              </a:ext>
            </a:extLst>
          </p:cNvPr>
          <p:cNvGrpSpPr/>
          <p:nvPr/>
        </p:nvGrpSpPr>
        <p:grpSpPr>
          <a:xfrm>
            <a:off x="78966" y="-193342"/>
            <a:ext cx="7180804" cy="6593022"/>
            <a:chOff x="-346823" y="1222714"/>
            <a:chExt cx="4122757" cy="3785289"/>
          </a:xfrm>
        </p:grpSpPr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EA1B0E03-C811-3C78-500E-C0639E453723}"/>
                </a:ext>
              </a:extLst>
            </p:cNvPr>
            <p:cNvCxnSpPr>
              <a:cxnSpLocks/>
            </p:cNvCxnSpPr>
            <p:nvPr/>
          </p:nvCxnSpPr>
          <p:spPr>
            <a:xfrm>
              <a:off x="-346823" y="2820578"/>
              <a:ext cx="2723854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FC5F5981-FC04-509C-DF8B-584675EF41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1089" y="1384075"/>
              <a:ext cx="0" cy="2719024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AD89A022-378A-4E51-4F1E-0DC2D139788D}"/>
                    </a:ext>
                  </a:extLst>
                </p:cNvPr>
                <p:cNvSpPr txBox="1"/>
                <p:nvPr/>
              </p:nvSpPr>
              <p:spPr>
                <a:xfrm>
                  <a:off x="1970159" y="2743587"/>
                  <a:ext cx="454390" cy="58312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6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CA" sz="6000" dirty="0"/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AD89A022-378A-4E51-4F1E-0DC2D139788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70159" y="2743587"/>
                  <a:ext cx="454390" cy="583128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C68958B8-7B4E-E460-2E42-CACD5F2A80BF}"/>
                    </a:ext>
                  </a:extLst>
                </p:cNvPr>
                <p:cNvSpPr txBox="1"/>
                <p:nvPr/>
              </p:nvSpPr>
              <p:spPr>
                <a:xfrm>
                  <a:off x="1052359" y="1222714"/>
                  <a:ext cx="461459" cy="58312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6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CA" sz="6000" dirty="0"/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C68958B8-7B4E-E460-2E42-CACD5F2A80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2359" y="1222714"/>
                  <a:ext cx="461459" cy="583128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095A7EA5-3F13-33B6-B1DD-FD09CA583EFF}"/>
                </a:ext>
              </a:extLst>
            </p:cNvPr>
            <p:cNvCxnSpPr>
              <a:cxnSpLocks/>
            </p:cNvCxnSpPr>
            <p:nvPr/>
          </p:nvCxnSpPr>
          <p:spPr>
            <a:xfrm>
              <a:off x="488827" y="2480626"/>
              <a:ext cx="3142840" cy="2527377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B5D9E703-77AE-6A1D-A064-2C3692FED5E3}"/>
                    </a:ext>
                  </a:extLst>
                </p:cNvPr>
                <p:cNvSpPr txBox="1"/>
                <p:nvPr/>
              </p:nvSpPr>
              <p:spPr>
                <a:xfrm>
                  <a:off x="3348527" y="4323679"/>
                  <a:ext cx="427407" cy="58312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60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en-CA" sz="6000" dirty="0"/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B5D9E703-77AE-6A1D-A064-2C3692FED5E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8527" y="4323679"/>
                  <a:ext cx="427407" cy="583128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46A65902-C851-13AD-8E4E-631C8D09B3E5}"/>
              </a:ext>
            </a:extLst>
          </p:cNvPr>
          <p:cNvGrpSpPr/>
          <p:nvPr/>
        </p:nvGrpSpPr>
        <p:grpSpPr>
          <a:xfrm>
            <a:off x="7249496" y="-4999190"/>
            <a:ext cx="3849950" cy="4077614"/>
            <a:chOff x="786498" y="1191993"/>
            <a:chExt cx="3222377" cy="3412934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F9610ACB-7886-F114-6920-8B5EF3D9352D}"/>
                </a:ext>
              </a:extLst>
            </p:cNvPr>
            <p:cNvSpPr/>
            <p:nvPr/>
          </p:nvSpPr>
          <p:spPr>
            <a:xfrm>
              <a:off x="786498" y="2089103"/>
              <a:ext cx="2515823" cy="2515824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B01E2497-FD17-18B0-6842-750998C3EE39}"/>
                </a:ext>
              </a:extLst>
            </p:cNvPr>
            <p:cNvCxnSpPr>
              <a:cxnSpLocks/>
            </p:cNvCxnSpPr>
            <p:nvPr/>
          </p:nvCxnSpPr>
          <p:spPr>
            <a:xfrm>
              <a:off x="788603" y="3347015"/>
              <a:ext cx="2632207" cy="0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093C36E5-6443-61CC-6AD6-52B4A9D806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46515" y="1954722"/>
              <a:ext cx="0" cy="2650205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D0609C89-8498-C3DF-BC8A-77893E0F72C9}"/>
                    </a:ext>
                  </a:extLst>
                </p:cNvPr>
                <p:cNvSpPr txBox="1"/>
                <p:nvPr/>
              </p:nvSpPr>
              <p:spPr>
                <a:xfrm>
                  <a:off x="3448259" y="3002909"/>
                  <a:ext cx="560616" cy="69553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CA" sz="4800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D0609C89-8498-C3DF-BC8A-77893E0F72C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48259" y="3002909"/>
                  <a:ext cx="560616" cy="695538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F68C1B67-0D41-E5F9-C8A8-7830198A1A40}"/>
                    </a:ext>
                  </a:extLst>
                </p:cNvPr>
                <p:cNvSpPr txBox="1"/>
                <p:nvPr/>
              </p:nvSpPr>
              <p:spPr>
                <a:xfrm>
                  <a:off x="1762235" y="1191993"/>
                  <a:ext cx="568559" cy="69553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CA" sz="4800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F68C1B67-0D41-E5F9-C8A8-7830198A1A4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62235" y="1191993"/>
                  <a:ext cx="568559" cy="695538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34BB45A-CBA1-0F73-B6FB-383DA325FCC1}"/>
              </a:ext>
            </a:extLst>
          </p:cNvPr>
          <p:cNvCxnSpPr>
            <a:cxnSpLocks/>
          </p:cNvCxnSpPr>
          <p:nvPr/>
        </p:nvCxnSpPr>
        <p:spPr>
          <a:xfrm>
            <a:off x="8747568" y="-3927363"/>
            <a:ext cx="0" cy="3005789"/>
          </a:xfrm>
          <a:prstGeom prst="straightConnector1">
            <a:avLst/>
          </a:prstGeom>
          <a:ln w="1524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32B5979-8FB7-87A8-C34E-CCC5D1D48BEF}"/>
              </a:ext>
            </a:extLst>
          </p:cNvPr>
          <p:cNvSpPr txBox="1"/>
          <p:nvPr/>
        </p:nvSpPr>
        <p:spPr>
          <a:xfrm>
            <a:off x="3009749" y="-3546223"/>
            <a:ext cx="423668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6000" dirty="0"/>
              <a:t>Vertical</a:t>
            </a:r>
            <a:br>
              <a:rPr lang="en-GB" sz="6000" dirty="0"/>
            </a:br>
            <a:r>
              <a:rPr lang="en-GB" sz="6000" dirty="0"/>
              <a:t>Polarization</a:t>
            </a:r>
            <a:endParaRPr lang="en-CA" sz="6000" dirty="0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38E24B02-0F23-3116-46E9-5DEEBF15F27E}"/>
              </a:ext>
            </a:extLst>
          </p:cNvPr>
          <p:cNvGrpSpPr/>
          <p:nvPr/>
        </p:nvGrpSpPr>
        <p:grpSpPr>
          <a:xfrm>
            <a:off x="1844679" y="2202949"/>
            <a:ext cx="3786118" cy="3121216"/>
            <a:chOff x="1844679" y="2202949"/>
            <a:chExt cx="3786118" cy="3121216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6F9AB098-3F51-0576-55A0-FBD88C91FBE1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2914966" y="1938352"/>
              <a:ext cx="0" cy="1290067"/>
            </a:xfrm>
            <a:prstGeom prst="straightConnector1">
              <a:avLst/>
            </a:prstGeom>
            <a:ln w="1016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30745929-758D-00F4-55A1-C6A402BAD6F0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2564649" y="2710826"/>
              <a:ext cx="0" cy="1290067"/>
            </a:xfrm>
            <a:prstGeom prst="straightConnector1">
              <a:avLst/>
            </a:prstGeom>
            <a:ln w="101600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61183EA8-EC80-135E-84F9-A179A25E66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69934" y="3114677"/>
              <a:ext cx="658654" cy="1"/>
            </a:xfrm>
            <a:prstGeom prst="straightConnector1">
              <a:avLst/>
            </a:prstGeom>
            <a:ln w="101600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024A09C9-3B57-9B9E-8F35-7B71B01C7D7D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2465523" y="1981535"/>
              <a:ext cx="0" cy="842221"/>
            </a:xfrm>
            <a:prstGeom prst="straightConnector1">
              <a:avLst/>
            </a:prstGeom>
            <a:ln w="1016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BD062139-6912-95B8-3237-D732019CD32C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2928588" y="2367775"/>
              <a:ext cx="0" cy="842221"/>
            </a:xfrm>
            <a:prstGeom prst="straightConnector1">
              <a:avLst/>
            </a:prstGeom>
            <a:ln w="1016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4DBB8CD-D61A-C733-B010-CBF0754A53A7}"/>
                </a:ext>
              </a:extLst>
            </p:cNvPr>
            <p:cNvSpPr/>
            <p:nvPr/>
          </p:nvSpPr>
          <p:spPr>
            <a:xfrm rot="5400000">
              <a:off x="2658801" y="2856291"/>
              <a:ext cx="185226" cy="18522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F869D886-05BB-8379-8636-D764F27AAA4E}"/>
                </a:ext>
              </a:extLst>
            </p:cNvPr>
            <p:cNvSpPr/>
            <p:nvPr/>
          </p:nvSpPr>
          <p:spPr>
            <a:xfrm rot="5400000">
              <a:off x="1844679" y="2202949"/>
              <a:ext cx="185226" cy="18522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CDCECD4A-326B-C1C4-A4F1-D4132AFE7577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2996526" y="3144732"/>
              <a:ext cx="0" cy="842221"/>
            </a:xfrm>
            <a:prstGeom prst="straightConnector1">
              <a:avLst/>
            </a:prstGeom>
            <a:ln w="101600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3426D109-B3CE-090A-5B8F-AD64F6D52B4B}"/>
                </a:ext>
              </a:extLst>
            </p:cNvPr>
            <p:cNvCxnSpPr>
              <a:cxnSpLocks/>
            </p:cNvCxnSpPr>
            <p:nvPr/>
          </p:nvCxnSpPr>
          <p:spPr>
            <a:xfrm>
              <a:off x="4049332" y="4006303"/>
              <a:ext cx="1297312" cy="0"/>
            </a:xfrm>
            <a:prstGeom prst="straightConnector1">
              <a:avLst/>
            </a:prstGeom>
            <a:ln w="1016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D5974623-4267-6E3D-0BF5-3DEDD1DB277E}"/>
                </a:ext>
              </a:extLst>
            </p:cNvPr>
            <p:cNvCxnSpPr>
              <a:cxnSpLocks/>
            </p:cNvCxnSpPr>
            <p:nvPr/>
          </p:nvCxnSpPr>
          <p:spPr>
            <a:xfrm>
              <a:off x="3753468" y="5065566"/>
              <a:ext cx="1593176" cy="0"/>
            </a:xfrm>
            <a:prstGeom prst="straightConnector1">
              <a:avLst/>
            </a:prstGeom>
            <a:ln w="101600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3BEA6ACF-29E2-9873-6884-8781C60CA65E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4513125" y="4287842"/>
              <a:ext cx="0" cy="1010484"/>
            </a:xfrm>
            <a:prstGeom prst="straightConnector1">
              <a:avLst/>
            </a:prstGeom>
            <a:ln w="101600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FC806931-BC97-A961-B481-B0C06C42F7CD}"/>
                </a:ext>
              </a:extLst>
            </p:cNvPr>
            <p:cNvCxnSpPr>
              <a:cxnSpLocks/>
            </p:cNvCxnSpPr>
            <p:nvPr/>
          </p:nvCxnSpPr>
          <p:spPr>
            <a:xfrm>
              <a:off x="3812749" y="3800561"/>
              <a:ext cx="879901" cy="0"/>
            </a:xfrm>
            <a:prstGeom prst="straightConnector1">
              <a:avLst/>
            </a:prstGeom>
            <a:ln w="1016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9C6DECE5-36C4-9C21-B156-65662456144F}"/>
                </a:ext>
              </a:extLst>
            </p:cNvPr>
            <p:cNvCxnSpPr>
              <a:cxnSpLocks/>
            </p:cNvCxnSpPr>
            <p:nvPr/>
          </p:nvCxnSpPr>
          <p:spPr>
            <a:xfrm>
              <a:off x="4394976" y="4251352"/>
              <a:ext cx="792974" cy="0"/>
            </a:xfrm>
            <a:prstGeom prst="straightConnector1">
              <a:avLst/>
            </a:prstGeom>
            <a:ln w="1016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006A5F23-1700-B875-782D-2C38D76F43D6}"/>
                </a:ext>
              </a:extLst>
            </p:cNvPr>
            <p:cNvSpPr/>
            <p:nvPr/>
          </p:nvSpPr>
          <p:spPr>
            <a:xfrm rot="5400000">
              <a:off x="4572743" y="4413455"/>
              <a:ext cx="222231" cy="222231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849B0827-82A4-C2A9-4026-2B47B0127DD1}"/>
                </a:ext>
              </a:extLst>
            </p:cNvPr>
            <p:cNvSpPr/>
            <p:nvPr/>
          </p:nvSpPr>
          <p:spPr>
            <a:xfrm rot="5400000">
              <a:off x="3531237" y="3578330"/>
              <a:ext cx="222231" cy="222231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9D9EACC1-6130-4BA9-1651-D983318E5079}"/>
                </a:ext>
              </a:extLst>
            </p:cNvPr>
            <p:cNvCxnSpPr>
              <a:cxnSpLocks/>
            </p:cNvCxnSpPr>
            <p:nvPr/>
          </p:nvCxnSpPr>
          <p:spPr>
            <a:xfrm>
              <a:off x="4572743" y="5324165"/>
              <a:ext cx="1058054" cy="0"/>
            </a:xfrm>
            <a:prstGeom prst="straightConnector1">
              <a:avLst/>
            </a:prstGeom>
            <a:ln w="101600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068246B7-2070-59A1-3166-76B23D292E57}"/>
              </a:ext>
            </a:extLst>
          </p:cNvPr>
          <p:cNvSpPr txBox="1"/>
          <p:nvPr/>
        </p:nvSpPr>
        <p:spPr>
          <a:xfrm>
            <a:off x="114041" y="5022713"/>
            <a:ext cx="346426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400" dirty="0"/>
              <a:t>Horizontal</a:t>
            </a:r>
            <a:br>
              <a:rPr lang="en-GB" sz="5400" dirty="0"/>
            </a:br>
            <a:r>
              <a:rPr lang="en-GB" sz="5400" dirty="0"/>
              <a:t>Polarization</a:t>
            </a:r>
            <a:endParaRPr lang="en-CA" sz="5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70DA732-6F6E-61F1-82D3-C126116E4255}"/>
                  </a:ext>
                </a:extLst>
              </p:cNvPr>
              <p:cNvSpPr txBox="1"/>
              <p:nvPr/>
            </p:nvSpPr>
            <p:spPr>
              <a:xfrm>
                <a:off x="2643112" y="919460"/>
                <a:ext cx="9698552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CA" sz="5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Real</m:t>
                      </m:r>
                      <m:d>
                        <m:dPr>
                          <m:ctrlPr>
                            <a:rPr lang="en-CA" sz="5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sz="5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5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p>
                              <m:r>
                                <a:rPr lang="en-CA" sz="5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e>
                      </m:d>
                      <m:r>
                        <a:rPr lang="en-GB" sz="5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5400" b="0" i="1" smtClean="0">
                          <a:latin typeface="Cambria Math" panose="02040503050406030204" pitchFamily="18" charset="0"/>
                        </a:rPr>
                        <m:t>𝐴</m:t>
                      </m:r>
                      <m:func>
                        <m:funcPr>
                          <m:ctrlPr>
                            <a:rPr lang="en-GB" sz="5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5400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GB" sz="5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5400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GB" sz="5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sz="5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5400" b="0" i="1" smtClean="0">
                                  <a:latin typeface="Cambria Math" panose="02040503050406030204" pitchFamily="18" charset="0"/>
                                </a:rPr>
                                <m:t>𝑘𝑧</m:t>
                              </m:r>
                              <m:r>
                                <a:rPr lang="en-GB" sz="5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sz="5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70DA732-6F6E-61F1-82D3-C126116E42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3112" y="919460"/>
                <a:ext cx="9698552" cy="92333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E0DF72B-8F62-9614-5CC2-2BF7E1742A59}"/>
                  </a:ext>
                </a:extLst>
              </p:cNvPr>
              <p:cNvSpPr txBox="1"/>
              <p:nvPr/>
            </p:nvSpPr>
            <p:spPr>
              <a:xfrm>
                <a:off x="5207723" y="2139008"/>
                <a:ext cx="6929196" cy="10783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60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6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p>
                          <m:r>
                            <a:rPr lang="en-CA" sz="6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  <m:r>
                        <a:rPr lang="en-GB" sz="6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6000" i="1">
                          <a:latin typeface="Cambria Math" panose="02040503050406030204" pitchFamily="18" charset="0"/>
                        </a:rPr>
                        <m:t>𝐴</m:t>
                      </m:r>
                      <m:sSup>
                        <m:sSupPr>
                          <m:ctrlPr>
                            <a:rPr lang="en-GB" sz="6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60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GB" sz="6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6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sup>
                      </m:sSup>
                      <m:r>
                        <a:rPr lang="en-GB" sz="6000" i="1">
                          <a:latin typeface="Cambria Math" panose="02040503050406030204" pitchFamily="18" charset="0"/>
                        </a:rPr>
                        <m:t>  </m:t>
                      </m:r>
                      <m:sSup>
                        <m:sSupPr>
                          <m:ctrlPr>
                            <a:rPr lang="en-GB" sz="6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60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GB" sz="6000" i="1">
                              <a:latin typeface="Cambria Math" panose="02040503050406030204" pitchFamily="18" charset="0"/>
                            </a:rPr>
                            <m:t>𝑖</m:t>
                          </m:r>
                          <m:d>
                            <m:dPr>
                              <m:ctrlPr>
                                <a:rPr lang="en-GB" sz="6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6000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GB" sz="6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sz="6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6000" i="1">
                                  <a:latin typeface="Cambria Math" panose="02040503050406030204" pitchFamily="18" charset="0"/>
                                </a:rPr>
                                <m:t>𝑘𝑧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CA" sz="54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E0DF72B-8F62-9614-5CC2-2BF7E1742A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7723" y="2139008"/>
                <a:ext cx="6929196" cy="107837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2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E67507BA-B056-56AA-AC19-55162E4ED03A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966040" y="1709640"/>
              <a:ext cx="7700400" cy="300420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E67507BA-B056-56AA-AC19-55162E4ED03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956680" y="1700280"/>
                <a:ext cx="7719120" cy="302292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904965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0350">
        <p:fade/>
      </p:transition>
    </mc:Choice>
    <mc:Fallback xmlns="">
      <p:transition spd="med" advTm="2035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4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9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extBox 54">
            <a:extLst>
              <a:ext uri="{FF2B5EF4-FFF2-40B4-BE49-F238E27FC236}">
                <a16:creationId xmlns:a16="http://schemas.microsoft.com/office/drawing/2014/main" id="{068246B7-2070-59A1-3166-76B23D292E57}"/>
              </a:ext>
            </a:extLst>
          </p:cNvPr>
          <p:cNvSpPr txBox="1"/>
          <p:nvPr/>
        </p:nvSpPr>
        <p:spPr>
          <a:xfrm>
            <a:off x="128905" y="171450"/>
            <a:ext cx="58314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800" dirty="0"/>
              <a:t>Vertical Polarization</a:t>
            </a:r>
            <a:endParaRPr lang="en-CA" sz="48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C81AB68-4180-65BA-7D43-B5D76CD381FE}"/>
              </a:ext>
            </a:extLst>
          </p:cNvPr>
          <p:cNvSpPr txBox="1"/>
          <p:nvPr/>
        </p:nvSpPr>
        <p:spPr>
          <a:xfrm>
            <a:off x="6218190" y="171450"/>
            <a:ext cx="59738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800" dirty="0"/>
              <a:t>Horizontal Polarization</a:t>
            </a:r>
            <a:endParaRPr lang="en-CA" sz="4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8CDC518-6643-D6BC-009F-72129B1E4572}"/>
                  </a:ext>
                </a:extLst>
              </p:cNvPr>
              <p:cNvSpPr txBox="1"/>
              <p:nvPr/>
            </p:nvSpPr>
            <p:spPr>
              <a:xfrm>
                <a:off x="69486" y="1002447"/>
                <a:ext cx="6026514" cy="16619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GB" sz="48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p>
                        <m:r>
                          <a:rPr lang="en-GB" sz="4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=0=</m:t>
                    </m:r>
                    <m:sSup>
                      <m:sSupPr>
                        <m:ctrlPr>
                          <a:rPr lang="en-GB" sz="4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p>
                        <m:r>
                          <a:rPr lang="en-GB" sz="4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sup>
                    </m:sSup>
                  </m:oMath>
                </a14:m>
                <a:r>
                  <a:rPr lang="en-GB" sz="4800" b="0" i="1" dirty="0">
                    <a:latin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GB" sz="48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p>
                        <m:r>
                          <a:rPr lang="en-GB" sz="4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p>
                    </m:sSup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GB" sz="4800" b="0" i="1" smtClean="0">
                            <a:solidFill>
                              <a:srgbClr val="FF5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800" i="1">
                            <a:solidFill>
                              <a:srgbClr val="FF505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GB" sz="4800" b="0" i="1" smtClean="0">
                            <a:solidFill>
                              <a:srgbClr val="FF505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p>
                    </m:sSup>
                    <m:sSup>
                      <m:sSup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𝑖</m:t>
                        </m:r>
                        <m:sSub>
                          <m:sSubPr>
                            <m:ctrlPr>
                              <a:rPr lang="en-GB" sz="48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8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GB" sz="48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sup>
                    </m:sSup>
                    <m:sSup>
                      <m:sSup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𝑖</m:t>
                        </m:r>
                        <m:d>
                          <m:dPr>
                            <m:ctrlPr>
                              <a:rPr lang="en-GB" sz="4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4800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GB" sz="4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GB" sz="48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GB" sz="4800" i="1">
                                <a:latin typeface="Cambria Math" panose="02040503050406030204" pitchFamily="18" charset="0"/>
                              </a:rPr>
                              <m:t>𝑘𝑧</m:t>
                            </m:r>
                          </m:e>
                        </m:d>
                      </m:sup>
                    </m:sSup>
                  </m:oMath>
                </a14:m>
                <a:r>
                  <a:rPr lang="en-CA" sz="5400" dirty="0"/>
                  <a:t> 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8CDC518-6643-D6BC-009F-72129B1E45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86" y="1002447"/>
                <a:ext cx="6026514" cy="166199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3A9B1EC-DB8B-F901-B767-8702DECCA4FC}"/>
                  </a:ext>
                </a:extLst>
              </p:cNvPr>
              <p:cNvSpPr txBox="1"/>
              <p:nvPr/>
            </p:nvSpPr>
            <p:spPr>
              <a:xfrm>
                <a:off x="6165487" y="1002447"/>
                <a:ext cx="6026514" cy="16619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GB" sz="48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p>
                        <m:r>
                          <a:rPr lang="en-GB" sz="4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  <m:r>
                      <a:rPr lang="en-GB" sz="48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GB" sz="4800" i="1" smtClean="0">
                            <a:solidFill>
                              <a:srgbClr val="FF5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800" i="1">
                            <a:solidFill>
                              <a:srgbClr val="FF505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GB" sz="4800" b="0" i="1" smtClean="0">
                            <a:solidFill>
                              <a:srgbClr val="FF505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  <m:sSup>
                      <m:sSup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𝑖</m:t>
                        </m:r>
                        <m:sSub>
                          <m:sSubPr>
                            <m:ctrlPr>
                              <a:rPr lang="en-GB" sz="48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8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GB" sz="48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sup>
                    </m:sSup>
                    <m:sSup>
                      <m:sSup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𝑖</m:t>
                        </m:r>
                        <m:d>
                          <m:dPr>
                            <m:ctrlPr>
                              <a:rPr lang="en-GB" sz="4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4800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GB" sz="4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GB" sz="48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GB" sz="4800" i="1">
                                <a:latin typeface="Cambria Math" panose="02040503050406030204" pitchFamily="18" charset="0"/>
                              </a:rPr>
                              <m:t>𝑘𝑧</m:t>
                            </m:r>
                          </m:e>
                        </m:d>
                      </m:sup>
                    </m:sSup>
                    <m:r>
                      <m:rPr>
                        <m:nor/>
                      </m:rPr>
                      <a:rPr lang="en-CA" sz="5400" dirty="0"/>
                      <m:t> </m:t>
                    </m:r>
                  </m:oMath>
                </a14:m>
                <a:r>
                  <a:rPr lang="en-CA" sz="5400" dirty="0"/>
                  <a:t> </a:t>
                </a:r>
                <a:endParaRPr lang="en-GB" sz="4800" i="1" dirty="0">
                  <a:solidFill>
                    <a:srgbClr val="0070C0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GB" sz="4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p>
                        <m:r>
                          <a:rPr lang="en-GB" sz="4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p>
                    </m:sSup>
                    <m:r>
                      <a:rPr lang="en-GB" sz="4800" i="1">
                        <a:latin typeface="Cambria Math" panose="02040503050406030204" pitchFamily="18" charset="0"/>
                      </a:rPr>
                      <m:t>=0=</m:t>
                    </m:r>
                    <m:sSup>
                      <m:sSupPr>
                        <m:ctrlPr>
                          <a:rPr lang="en-GB" sz="4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p>
                        <m:r>
                          <a:rPr lang="en-GB" sz="4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sup>
                    </m:sSup>
                    <m:r>
                      <m:rPr>
                        <m:nor/>
                      </m:rPr>
                      <a:rPr lang="en-GB" sz="48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4800" i="1" dirty="0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3A9B1EC-DB8B-F901-B767-8702DECCA4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5487" y="1002447"/>
                <a:ext cx="6026514" cy="166199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C20F3543-1E0F-0D7B-458A-A86AF64A11A7}"/>
              </a:ext>
            </a:extLst>
          </p:cNvPr>
          <p:cNvCxnSpPr>
            <a:cxnSpLocks/>
          </p:cNvCxnSpPr>
          <p:nvPr/>
        </p:nvCxnSpPr>
        <p:spPr>
          <a:xfrm>
            <a:off x="6089286" y="0"/>
            <a:ext cx="0" cy="523619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99AADEA-5A87-10F8-901D-7D79205BBD21}"/>
              </a:ext>
            </a:extLst>
          </p:cNvPr>
          <p:cNvCxnSpPr>
            <a:cxnSpLocks/>
          </p:cNvCxnSpPr>
          <p:nvPr/>
        </p:nvCxnSpPr>
        <p:spPr>
          <a:xfrm>
            <a:off x="0" y="5236190"/>
            <a:ext cx="12192000" cy="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95021C56-5736-E5C2-A53A-7A37CA31BC87}"/>
              </a:ext>
            </a:extLst>
          </p:cNvPr>
          <p:cNvSpPr txBox="1"/>
          <p:nvPr/>
        </p:nvSpPr>
        <p:spPr>
          <a:xfrm>
            <a:off x="2734311" y="7239000"/>
            <a:ext cx="58314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800" dirty="0"/>
              <a:t>Mixing Polarization:</a:t>
            </a:r>
            <a:endParaRPr lang="en-CA" sz="4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8D9C45CC-43AE-72BE-ABAE-5380287EE9DE}"/>
                  </a:ext>
                </a:extLst>
              </p:cNvPr>
              <p:cNvSpPr txBox="1"/>
              <p:nvPr/>
            </p:nvSpPr>
            <p:spPr>
              <a:xfrm>
                <a:off x="6218190" y="2675731"/>
                <a:ext cx="5890897" cy="20174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GB" sz="4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4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acc>
                      <m:r>
                        <a:rPr lang="en-GB" sz="4400" b="0" i="1" smtClean="0">
                          <a:latin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4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GB" sz="4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p>
                                <m:sSupPr>
                                  <m:ctrlPr>
                                    <a:rPr lang="en-GB" sz="4400" i="1">
                                      <a:solidFill>
                                        <a:srgbClr val="FF5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4400" i="1">
                                      <a:solidFill>
                                        <a:srgbClr val="FF5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p>
                                  <m:r>
                                    <a:rPr lang="en-GB" sz="4400" i="1">
                                      <a:solidFill>
                                        <a:srgbClr val="FF5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GB" sz="4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44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GB" sz="4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sSub>
                                    <m:sSubPr>
                                      <m:ctrlPr>
                                        <a:rPr lang="en-GB" sz="44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44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sub>
                                      <m:r>
                                        <a:rPr lang="en-GB" sz="44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</m:sup>
                              </m:sSup>
                              <m:sSup>
                                <m:sSupPr>
                                  <m:ctrlPr>
                                    <a:rPr lang="en-GB" sz="4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44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GB" sz="4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d>
                                    <m:dPr>
                                      <m:ctrlPr>
                                        <a:rPr lang="en-GB" sz="4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4400" i="1">
                                          <a:latin typeface="Cambria Math" panose="02040503050406030204" pitchFamily="18" charset="0"/>
                                        </a:rPr>
                                        <m:t>𝜔</m:t>
                                      </m:r>
                                      <m:r>
                                        <a:rPr lang="en-GB" sz="44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GB" sz="44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GB" sz="4400" i="1">
                                          <a:latin typeface="Cambria Math" panose="02040503050406030204" pitchFamily="18" charset="0"/>
                                        </a:rPr>
                                        <m:t>𝑘𝑧</m:t>
                                      </m:r>
                                    </m:e>
                                  </m:d>
                                </m:sup>
                              </m:sSup>
                            </m:e>
                            <m:e>
                              <m:r>
                                <a:rPr lang="en-GB" sz="4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sz="4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CA" sz="4400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8D9C45CC-43AE-72BE-ABAE-5380287EE9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8190" y="2675731"/>
                <a:ext cx="5890897" cy="20174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499A23E6-50D8-B1B9-C718-BDD5490144CC}"/>
                  </a:ext>
                </a:extLst>
              </p:cNvPr>
              <p:cNvSpPr txBox="1"/>
              <p:nvPr/>
            </p:nvSpPr>
            <p:spPr>
              <a:xfrm>
                <a:off x="103141" y="2788880"/>
                <a:ext cx="5890897" cy="19747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GB" sz="4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4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acc>
                      <m:r>
                        <a:rPr lang="en-GB" sz="4400" b="0" i="1" smtClean="0">
                          <a:latin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4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GB" sz="4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GB" sz="4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GB" sz="4400" i="1">
                                      <a:solidFill>
                                        <a:srgbClr val="FF5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4400" i="1">
                                      <a:solidFill>
                                        <a:srgbClr val="FF5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p>
                                  <m:r>
                                    <a:rPr lang="en-GB" sz="4400" i="1">
                                      <a:solidFill>
                                        <a:srgbClr val="FF5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GB" sz="4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44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GB" sz="4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sSub>
                                    <m:sSubPr>
                                      <m:ctrlPr>
                                        <a:rPr lang="en-GB" sz="44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44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sub>
                                      <m:r>
                                        <a:rPr lang="en-GB" sz="44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</m:sup>
                              </m:sSup>
                              <m:sSup>
                                <m:sSupPr>
                                  <m:ctrlPr>
                                    <a:rPr lang="en-GB" sz="4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44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GB" sz="4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d>
                                    <m:dPr>
                                      <m:ctrlPr>
                                        <a:rPr lang="en-GB" sz="4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4400" i="1">
                                          <a:latin typeface="Cambria Math" panose="02040503050406030204" pitchFamily="18" charset="0"/>
                                        </a:rPr>
                                        <m:t>𝜔</m:t>
                                      </m:r>
                                      <m:r>
                                        <a:rPr lang="en-GB" sz="44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GB" sz="44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GB" sz="4400" i="1">
                                          <a:latin typeface="Cambria Math" panose="02040503050406030204" pitchFamily="18" charset="0"/>
                                        </a:rPr>
                                        <m:t>𝑘𝑧</m:t>
                                      </m:r>
                                    </m:e>
                                  </m:d>
                                </m:sup>
                              </m:sSup>
                            </m:e>
                            <m:e>
                              <m:r>
                                <a:rPr lang="en-GB" sz="4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CA" sz="4400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499A23E6-50D8-B1B9-C718-BDD5490144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141" y="2788880"/>
                <a:ext cx="5890897" cy="197477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571E781A-0637-0F2B-C294-134862C7990A}"/>
              </a:ext>
            </a:extLst>
          </p:cNvPr>
          <p:cNvSpPr txBox="1"/>
          <p:nvPr/>
        </p:nvSpPr>
        <p:spPr>
          <a:xfrm>
            <a:off x="262459" y="5651688"/>
            <a:ext cx="116670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/>
              <a:t>Electromagnetic waves can be superimposed!</a:t>
            </a:r>
            <a:endParaRPr lang="en-CA" sz="48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989437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8321">
        <p159:morph option="byObject"/>
      </p:transition>
    </mc:Choice>
    <mc:Fallback xmlns="">
      <p:transition spd="slow" advTm="1832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  <p:bldP spid="16" grpId="0"/>
      <p:bldP spid="19" grpId="0" uiExpand="1" build="p"/>
      <p:bldP spid="29" grpId="0" build="p"/>
      <p:bldP spid="59" grpId="0"/>
      <p:bldP spid="60" grpId="0"/>
      <p:bldP spid="4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extBox 54">
            <a:extLst>
              <a:ext uri="{FF2B5EF4-FFF2-40B4-BE49-F238E27FC236}">
                <a16:creationId xmlns:a16="http://schemas.microsoft.com/office/drawing/2014/main" id="{068246B7-2070-59A1-3166-76B23D292E57}"/>
              </a:ext>
            </a:extLst>
          </p:cNvPr>
          <p:cNvSpPr txBox="1"/>
          <p:nvPr/>
        </p:nvSpPr>
        <p:spPr>
          <a:xfrm>
            <a:off x="128905" y="171450"/>
            <a:ext cx="58314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800" dirty="0"/>
              <a:t>Vertical Polarization</a:t>
            </a:r>
            <a:endParaRPr lang="en-CA" sz="48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C81AB68-4180-65BA-7D43-B5D76CD381FE}"/>
              </a:ext>
            </a:extLst>
          </p:cNvPr>
          <p:cNvSpPr txBox="1"/>
          <p:nvPr/>
        </p:nvSpPr>
        <p:spPr>
          <a:xfrm>
            <a:off x="6218190" y="171450"/>
            <a:ext cx="59738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800" dirty="0"/>
              <a:t>Horizontal Polarization</a:t>
            </a:r>
            <a:endParaRPr lang="en-CA" sz="4800" dirty="0"/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C20F3543-1E0F-0D7B-458A-A86AF64A11A7}"/>
              </a:ext>
            </a:extLst>
          </p:cNvPr>
          <p:cNvCxnSpPr>
            <a:cxnSpLocks/>
          </p:cNvCxnSpPr>
          <p:nvPr/>
        </p:nvCxnSpPr>
        <p:spPr>
          <a:xfrm>
            <a:off x="6089286" y="0"/>
            <a:ext cx="0" cy="319784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99AADEA-5A87-10F8-901D-7D79205BBD21}"/>
              </a:ext>
            </a:extLst>
          </p:cNvPr>
          <p:cNvCxnSpPr>
            <a:cxnSpLocks/>
          </p:cNvCxnSpPr>
          <p:nvPr/>
        </p:nvCxnSpPr>
        <p:spPr>
          <a:xfrm>
            <a:off x="0" y="3197840"/>
            <a:ext cx="12192000" cy="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8D9C45CC-43AE-72BE-ABAE-5380287EE9DE}"/>
                  </a:ext>
                </a:extLst>
              </p:cNvPr>
              <p:cNvSpPr txBox="1"/>
              <p:nvPr/>
            </p:nvSpPr>
            <p:spPr>
              <a:xfrm>
                <a:off x="6218190" y="959892"/>
                <a:ext cx="5890897" cy="20174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GB" sz="4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4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acc>
                      <m:r>
                        <a:rPr lang="en-GB" sz="4400" b="0" i="1" smtClean="0">
                          <a:latin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4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GB" sz="4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p>
                                <m:sSupPr>
                                  <m:ctrlPr>
                                    <a:rPr lang="en-GB" sz="4400" i="1">
                                      <a:solidFill>
                                        <a:srgbClr val="FF5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4400" i="1">
                                      <a:solidFill>
                                        <a:srgbClr val="FF5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p>
                                  <m:r>
                                    <a:rPr lang="en-GB" sz="4400" i="1">
                                      <a:solidFill>
                                        <a:srgbClr val="FF5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GB" sz="4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44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GB" sz="4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sSub>
                                    <m:sSubPr>
                                      <m:ctrlPr>
                                        <a:rPr lang="en-GB" sz="44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44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sub>
                                      <m:r>
                                        <a:rPr lang="en-GB" sz="44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</m:sup>
                              </m:sSup>
                              <m:sSup>
                                <m:sSupPr>
                                  <m:ctrlPr>
                                    <a:rPr lang="en-GB" sz="4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44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GB" sz="4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d>
                                    <m:dPr>
                                      <m:ctrlPr>
                                        <a:rPr lang="en-GB" sz="4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4400" i="1">
                                          <a:latin typeface="Cambria Math" panose="02040503050406030204" pitchFamily="18" charset="0"/>
                                        </a:rPr>
                                        <m:t>𝜔</m:t>
                                      </m:r>
                                      <m:r>
                                        <a:rPr lang="en-GB" sz="44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GB" sz="44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GB" sz="4400" i="1">
                                          <a:latin typeface="Cambria Math" panose="02040503050406030204" pitchFamily="18" charset="0"/>
                                        </a:rPr>
                                        <m:t>𝑘𝑧</m:t>
                                      </m:r>
                                    </m:e>
                                  </m:d>
                                </m:sup>
                              </m:sSup>
                            </m:e>
                            <m:e>
                              <m:r>
                                <a:rPr lang="en-GB" sz="4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sz="4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CA" sz="4400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8D9C45CC-43AE-72BE-ABAE-5380287EE9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8190" y="959892"/>
                <a:ext cx="5890897" cy="20174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499A23E6-50D8-B1B9-C718-BDD5490144CC}"/>
                  </a:ext>
                </a:extLst>
              </p:cNvPr>
              <p:cNvSpPr txBox="1"/>
              <p:nvPr/>
            </p:nvSpPr>
            <p:spPr>
              <a:xfrm>
                <a:off x="103141" y="1073041"/>
                <a:ext cx="5890897" cy="19747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GB" sz="4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4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acc>
                      <m:r>
                        <a:rPr lang="en-GB" sz="4400" b="0" i="1" smtClean="0">
                          <a:latin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4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GB" sz="4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GB" sz="4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GB" sz="4400" i="1">
                                      <a:solidFill>
                                        <a:srgbClr val="FF5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4400" i="1">
                                      <a:solidFill>
                                        <a:srgbClr val="FF5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p>
                                  <m:r>
                                    <a:rPr lang="en-GB" sz="4400" i="1">
                                      <a:solidFill>
                                        <a:srgbClr val="FF5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GB" sz="4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44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GB" sz="4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sSub>
                                    <m:sSubPr>
                                      <m:ctrlPr>
                                        <a:rPr lang="en-GB" sz="44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44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sub>
                                      <m:r>
                                        <a:rPr lang="en-GB" sz="44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</m:sup>
                              </m:sSup>
                              <m:sSup>
                                <m:sSupPr>
                                  <m:ctrlPr>
                                    <a:rPr lang="en-GB" sz="4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44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GB" sz="4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d>
                                    <m:dPr>
                                      <m:ctrlPr>
                                        <a:rPr lang="en-GB" sz="4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4400" i="1">
                                          <a:latin typeface="Cambria Math" panose="02040503050406030204" pitchFamily="18" charset="0"/>
                                        </a:rPr>
                                        <m:t>𝜔</m:t>
                                      </m:r>
                                      <m:r>
                                        <a:rPr lang="en-GB" sz="44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GB" sz="44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GB" sz="4400" i="1">
                                          <a:latin typeface="Cambria Math" panose="02040503050406030204" pitchFamily="18" charset="0"/>
                                        </a:rPr>
                                        <m:t>𝑘𝑧</m:t>
                                      </m:r>
                                    </m:e>
                                  </m:d>
                                </m:sup>
                              </m:sSup>
                            </m:e>
                            <m:e>
                              <m:r>
                                <a:rPr lang="en-GB" sz="4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CA" sz="4400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499A23E6-50D8-B1B9-C718-BDD5490144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141" y="1073041"/>
                <a:ext cx="5890897" cy="197477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967DAF0-0DEE-2A68-7725-F9465CE80B98}"/>
                  </a:ext>
                </a:extLst>
              </p:cNvPr>
              <p:cNvSpPr txBox="1"/>
              <p:nvPr/>
            </p:nvSpPr>
            <p:spPr>
              <a:xfrm>
                <a:off x="7225030" y="4173220"/>
                <a:ext cx="5038273" cy="24400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4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GB" sz="48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p>
                                <m:sSupPr>
                                  <m:ctrlPr>
                                    <a:rPr lang="en-GB" sz="4800" i="1">
                                      <a:solidFill>
                                        <a:srgbClr val="FF5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4800" i="1">
                                      <a:solidFill>
                                        <a:srgbClr val="FF5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p>
                                  <m:r>
                                    <a:rPr lang="en-GB" sz="4800" i="1">
                                      <a:solidFill>
                                        <a:srgbClr val="FF5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GB" sz="4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48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GB" sz="4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sSub>
                                    <m:sSubPr>
                                      <m:ctrlPr>
                                        <a:rPr lang="en-GB" sz="48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48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sub>
                                      <m:r>
                                        <a:rPr lang="en-GB" sz="48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</m:sup>
                              </m:sSup>
                              <m:sSup>
                                <m:sSupPr>
                                  <m:ctrlPr>
                                    <a:rPr lang="en-GB" sz="4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48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GB" sz="4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d>
                                    <m:dPr>
                                      <m:ctrlPr>
                                        <a:rPr lang="en-GB" sz="4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4800" i="1">
                                          <a:latin typeface="Cambria Math" panose="02040503050406030204" pitchFamily="18" charset="0"/>
                                        </a:rPr>
                                        <m:t>𝜔</m:t>
                                      </m:r>
                                      <m:r>
                                        <a:rPr lang="en-GB" sz="48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GB" sz="48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GB" sz="4800" i="1">
                                          <a:latin typeface="Cambria Math" panose="02040503050406030204" pitchFamily="18" charset="0"/>
                                        </a:rPr>
                                        <m:t>𝑘𝑧</m:t>
                                      </m:r>
                                    </m:e>
                                  </m:d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en-GB" sz="4800" i="1">
                                      <a:solidFill>
                                        <a:srgbClr val="FF5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4800" i="1">
                                      <a:solidFill>
                                        <a:srgbClr val="FF5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p>
                                  <m:r>
                                    <a:rPr lang="en-GB" sz="4800" i="1">
                                      <a:solidFill>
                                        <a:srgbClr val="FF5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GB" sz="4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48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GB" sz="4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sSub>
                                    <m:sSubPr>
                                      <m:ctrlPr>
                                        <a:rPr lang="en-GB" sz="48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48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sub>
                                      <m:r>
                                        <a:rPr lang="en-GB" sz="48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</m:sup>
                              </m:sSup>
                              <m:sSup>
                                <m:sSupPr>
                                  <m:ctrlPr>
                                    <a:rPr lang="en-GB" sz="4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48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GB" sz="4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d>
                                    <m:dPr>
                                      <m:ctrlPr>
                                        <a:rPr lang="en-GB" sz="4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4800" i="1">
                                          <a:latin typeface="Cambria Math" panose="02040503050406030204" pitchFamily="18" charset="0"/>
                                        </a:rPr>
                                        <m:t>𝜔</m:t>
                                      </m:r>
                                      <m:r>
                                        <a:rPr lang="en-GB" sz="48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GB" sz="48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GB" sz="4800" i="1">
                                          <a:latin typeface="Cambria Math" panose="02040503050406030204" pitchFamily="18" charset="0"/>
                                        </a:rPr>
                                        <m:t>𝑘𝑧</m:t>
                                      </m:r>
                                    </m:e>
                                  </m:d>
                                </m:sup>
                              </m:sSup>
                            </m:e>
                            <m:e>
                              <m:r>
                                <a:rPr lang="en-GB" sz="4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CA" sz="4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967DAF0-0DEE-2A68-7725-F9465CE80B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5030" y="4173220"/>
                <a:ext cx="5038273" cy="244002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B16FF9D2-5FEE-2325-10DF-7913A093C74D}"/>
              </a:ext>
            </a:extLst>
          </p:cNvPr>
          <p:cNvSpPr txBox="1"/>
          <p:nvPr/>
        </p:nvSpPr>
        <p:spPr>
          <a:xfrm>
            <a:off x="121602" y="3334791"/>
            <a:ext cx="87175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/>
              <a:t>Vertical + Horizontal  Polarization:</a:t>
            </a:r>
            <a:endParaRPr lang="en-CA" sz="4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F9F741D-53AB-2236-C69B-A58C39D74222}"/>
                  </a:ext>
                </a:extLst>
              </p:cNvPr>
              <p:cNvSpPr txBox="1"/>
              <p:nvPr/>
            </p:nvSpPr>
            <p:spPr>
              <a:xfrm>
                <a:off x="0" y="4647003"/>
                <a:ext cx="7457258" cy="14924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3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GB" sz="32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GB" sz="32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GB" sz="3200" i="1">
                                      <a:solidFill>
                                        <a:srgbClr val="FF5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3200" i="1">
                                      <a:solidFill>
                                        <a:srgbClr val="FF5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p>
                                  <m:r>
                                    <a:rPr lang="en-GB" sz="3200" i="1">
                                      <a:solidFill>
                                        <a:srgbClr val="FF5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GB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32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GB" sz="3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sSub>
                                    <m:sSubPr>
                                      <m:ctrlPr>
                                        <a:rPr lang="en-GB" sz="3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3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sub>
                                      <m:r>
                                        <a:rPr lang="en-GB" sz="3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</m:sup>
                              </m:sSup>
                              <m:sSup>
                                <m:sSupPr>
                                  <m:ctrlPr>
                                    <a:rPr lang="en-GB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32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GB" sz="3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d>
                                    <m:dPr>
                                      <m:ctrlPr>
                                        <a:rPr lang="en-GB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3200" i="1">
                                          <a:latin typeface="Cambria Math" panose="02040503050406030204" pitchFamily="18" charset="0"/>
                                        </a:rPr>
                                        <m:t>𝜔</m:t>
                                      </m:r>
                                      <m:r>
                                        <a:rPr lang="en-GB" sz="32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GB" sz="32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GB" sz="3200" i="1">
                                          <a:latin typeface="Cambria Math" panose="02040503050406030204" pitchFamily="18" charset="0"/>
                                        </a:rPr>
                                        <m:t>𝑘𝑧</m:t>
                                      </m:r>
                                    </m:e>
                                  </m:d>
                                </m:sup>
                              </m:sSup>
                            </m:e>
                            <m:e>
                              <m:r>
                                <a:rPr lang="en-GB" sz="32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  <m:r>
                        <a:rPr lang="en-CA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p>
                                <m:sSupPr>
                                  <m:ctrlPr>
                                    <a:rPr lang="en-GB" sz="3200" i="1">
                                      <a:solidFill>
                                        <a:srgbClr val="FF5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3200" i="1">
                                      <a:solidFill>
                                        <a:srgbClr val="FF5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p>
                                  <m:r>
                                    <a:rPr lang="en-GB" sz="3200" i="1">
                                      <a:solidFill>
                                        <a:srgbClr val="FF5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GB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32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GB" sz="3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sSub>
                                    <m:sSubPr>
                                      <m:ctrlPr>
                                        <a:rPr lang="en-GB" sz="3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3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sub>
                                      <m:r>
                                        <a:rPr lang="en-GB" sz="32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</m:sup>
                              </m:sSup>
                              <m:sSup>
                                <m:sSupPr>
                                  <m:ctrlPr>
                                    <a:rPr lang="en-GB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32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GB" sz="3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d>
                                    <m:dPr>
                                      <m:ctrlPr>
                                        <a:rPr lang="en-GB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3200" i="1">
                                          <a:latin typeface="Cambria Math" panose="02040503050406030204" pitchFamily="18" charset="0"/>
                                        </a:rPr>
                                        <m:t>𝜔</m:t>
                                      </m:r>
                                      <m:r>
                                        <a:rPr lang="en-GB" sz="32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GB" sz="32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GB" sz="3200" i="1">
                                          <a:latin typeface="Cambria Math" panose="02040503050406030204" pitchFamily="18" charset="0"/>
                                        </a:rPr>
                                        <m:t>𝑘𝑧</m:t>
                                      </m:r>
                                    </m:e>
                                  </m:d>
                                </m:sup>
                              </m:sSup>
                            </m:e>
                            <m:e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  <m:r>
                        <a:rPr lang="en-CA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CA" sz="32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F9F741D-53AB-2236-C69B-A58C39D742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647003"/>
                <a:ext cx="7457258" cy="149246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383727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808">
        <p:fade/>
      </p:transition>
    </mc:Choice>
    <mc:Fallback xmlns="">
      <p:transition spd="med" advTm="680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10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extBox 54">
            <a:extLst>
              <a:ext uri="{FF2B5EF4-FFF2-40B4-BE49-F238E27FC236}">
                <a16:creationId xmlns:a16="http://schemas.microsoft.com/office/drawing/2014/main" id="{068246B7-2070-59A1-3166-76B23D292E57}"/>
              </a:ext>
            </a:extLst>
          </p:cNvPr>
          <p:cNvSpPr txBox="1"/>
          <p:nvPr/>
        </p:nvSpPr>
        <p:spPr>
          <a:xfrm>
            <a:off x="128905" y="171450"/>
            <a:ext cx="58314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800" dirty="0"/>
              <a:t>Vertical Polarization</a:t>
            </a:r>
            <a:endParaRPr lang="en-CA" sz="48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C81AB68-4180-65BA-7D43-B5D76CD381FE}"/>
              </a:ext>
            </a:extLst>
          </p:cNvPr>
          <p:cNvSpPr txBox="1"/>
          <p:nvPr/>
        </p:nvSpPr>
        <p:spPr>
          <a:xfrm>
            <a:off x="6218190" y="171450"/>
            <a:ext cx="59738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800" dirty="0"/>
              <a:t>Horizontal Polarization</a:t>
            </a:r>
            <a:endParaRPr lang="en-CA" sz="4800" dirty="0"/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C20F3543-1E0F-0D7B-458A-A86AF64A11A7}"/>
              </a:ext>
            </a:extLst>
          </p:cNvPr>
          <p:cNvCxnSpPr>
            <a:cxnSpLocks/>
          </p:cNvCxnSpPr>
          <p:nvPr/>
        </p:nvCxnSpPr>
        <p:spPr>
          <a:xfrm>
            <a:off x="6089286" y="0"/>
            <a:ext cx="0" cy="319784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99AADEA-5A87-10F8-901D-7D79205BBD21}"/>
              </a:ext>
            </a:extLst>
          </p:cNvPr>
          <p:cNvCxnSpPr>
            <a:cxnSpLocks/>
          </p:cNvCxnSpPr>
          <p:nvPr/>
        </p:nvCxnSpPr>
        <p:spPr>
          <a:xfrm>
            <a:off x="0" y="3197840"/>
            <a:ext cx="12192000" cy="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8D9C45CC-43AE-72BE-ABAE-5380287EE9DE}"/>
                  </a:ext>
                </a:extLst>
              </p:cNvPr>
              <p:cNvSpPr txBox="1"/>
              <p:nvPr/>
            </p:nvSpPr>
            <p:spPr>
              <a:xfrm>
                <a:off x="6218190" y="959892"/>
                <a:ext cx="5890897" cy="20174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GB" sz="4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4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acc>
                      <m:r>
                        <a:rPr lang="en-GB" sz="4400" b="0" i="1" smtClean="0">
                          <a:latin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4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GB" sz="4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p>
                                <m:sSupPr>
                                  <m:ctrlPr>
                                    <a:rPr lang="en-GB" sz="4400" i="1">
                                      <a:solidFill>
                                        <a:srgbClr val="FF5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4400" i="1">
                                      <a:solidFill>
                                        <a:srgbClr val="FF5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p>
                                  <m:r>
                                    <a:rPr lang="en-GB" sz="4400" i="1">
                                      <a:solidFill>
                                        <a:srgbClr val="FF5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GB" sz="4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44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GB" sz="4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sSub>
                                    <m:sSubPr>
                                      <m:ctrlPr>
                                        <a:rPr lang="en-GB" sz="44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44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sub>
                                      <m:r>
                                        <a:rPr lang="en-GB" sz="44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</m:sup>
                              </m:sSup>
                              <m:sSup>
                                <m:sSupPr>
                                  <m:ctrlPr>
                                    <a:rPr lang="en-GB" sz="4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44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GB" sz="4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d>
                                    <m:dPr>
                                      <m:ctrlPr>
                                        <a:rPr lang="en-GB" sz="4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4400" i="1">
                                          <a:latin typeface="Cambria Math" panose="02040503050406030204" pitchFamily="18" charset="0"/>
                                        </a:rPr>
                                        <m:t>𝜔</m:t>
                                      </m:r>
                                      <m:r>
                                        <a:rPr lang="en-GB" sz="44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GB" sz="44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GB" sz="4400" i="1">
                                          <a:latin typeface="Cambria Math" panose="02040503050406030204" pitchFamily="18" charset="0"/>
                                        </a:rPr>
                                        <m:t>𝑘𝑧</m:t>
                                      </m:r>
                                    </m:e>
                                  </m:d>
                                </m:sup>
                              </m:sSup>
                            </m:e>
                            <m:e>
                              <m:r>
                                <a:rPr lang="en-GB" sz="4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sz="4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CA" sz="4400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8D9C45CC-43AE-72BE-ABAE-5380287EE9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8190" y="959892"/>
                <a:ext cx="5890897" cy="20174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499A23E6-50D8-B1B9-C718-BDD5490144CC}"/>
                  </a:ext>
                </a:extLst>
              </p:cNvPr>
              <p:cNvSpPr txBox="1"/>
              <p:nvPr/>
            </p:nvSpPr>
            <p:spPr>
              <a:xfrm>
                <a:off x="103141" y="1073041"/>
                <a:ext cx="5890897" cy="19747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GB" sz="4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4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acc>
                      <m:r>
                        <a:rPr lang="en-GB" sz="4400" b="0" i="1" smtClean="0">
                          <a:latin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4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GB" sz="4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GB" sz="4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GB" sz="4400" i="1">
                                      <a:solidFill>
                                        <a:srgbClr val="FF5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4400" i="1">
                                      <a:solidFill>
                                        <a:srgbClr val="FF5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p>
                                  <m:r>
                                    <a:rPr lang="en-GB" sz="4400" i="1">
                                      <a:solidFill>
                                        <a:srgbClr val="FF5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GB" sz="4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44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GB" sz="4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sSub>
                                    <m:sSubPr>
                                      <m:ctrlPr>
                                        <a:rPr lang="en-GB" sz="44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44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sub>
                                      <m:r>
                                        <a:rPr lang="en-GB" sz="44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</m:sup>
                              </m:sSup>
                              <m:sSup>
                                <m:sSupPr>
                                  <m:ctrlPr>
                                    <a:rPr lang="en-GB" sz="4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44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GB" sz="4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d>
                                    <m:dPr>
                                      <m:ctrlPr>
                                        <a:rPr lang="en-GB" sz="4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4400" i="1">
                                          <a:latin typeface="Cambria Math" panose="02040503050406030204" pitchFamily="18" charset="0"/>
                                        </a:rPr>
                                        <m:t>𝜔</m:t>
                                      </m:r>
                                      <m:r>
                                        <a:rPr lang="en-GB" sz="44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GB" sz="44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GB" sz="4400" i="1">
                                          <a:latin typeface="Cambria Math" panose="02040503050406030204" pitchFamily="18" charset="0"/>
                                        </a:rPr>
                                        <m:t>𝑘𝑧</m:t>
                                      </m:r>
                                    </m:e>
                                  </m:d>
                                </m:sup>
                              </m:sSup>
                            </m:e>
                            <m:e>
                              <m:r>
                                <a:rPr lang="en-GB" sz="4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CA" sz="4400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499A23E6-50D8-B1B9-C718-BDD5490144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141" y="1073041"/>
                <a:ext cx="5890897" cy="197477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967DAF0-0DEE-2A68-7725-F9465CE80B98}"/>
                  </a:ext>
                </a:extLst>
              </p:cNvPr>
              <p:cNvSpPr txBox="1"/>
              <p:nvPr/>
            </p:nvSpPr>
            <p:spPr>
              <a:xfrm>
                <a:off x="128905" y="4165788"/>
                <a:ext cx="6462397" cy="24400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GB" sz="4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4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acc>
                      <m:r>
                        <a:rPr lang="en-GB" sz="4800" b="0" i="1" smtClean="0">
                          <a:latin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4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GB" sz="48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p>
                                <m:sSupPr>
                                  <m:ctrlPr>
                                    <a:rPr lang="en-GB" sz="4800" i="1">
                                      <a:solidFill>
                                        <a:srgbClr val="FF5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4800" i="1">
                                      <a:solidFill>
                                        <a:srgbClr val="FF5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p>
                                  <m:r>
                                    <a:rPr lang="en-GB" sz="4800" i="1">
                                      <a:solidFill>
                                        <a:srgbClr val="FF5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GB" sz="4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48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GB" sz="4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sSub>
                                    <m:sSubPr>
                                      <m:ctrlPr>
                                        <a:rPr lang="en-GB" sz="48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48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sub>
                                      <m:r>
                                        <a:rPr lang="en-GB" sz="48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</m:sup>
                              </m:sSup>
                              <m:sSup>
                                <m:sSupPr>
                                  <m:ctrlPr>
                                    <a:rPr lang="en-GB" sz="4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48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GB" sz="4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d>
                                    <m:dPr>
                                      <m:ctrlPr>
                                        <a:rPr lang="en-GB" sz="4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4800" i="1">
                                          <a:latin typeface="Cambria Math" panose="02040503050406030204" pitchFamily="18" charset="0"/>
                                        </a:rPr>
                                        <m:t>𝜔</m:t>
                                      </m:r>
                                      <m:r>
                                        <a:rPr lang="en-GB" sz="48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GB" sz="48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GB" sz="4800" i="1">
                                          <a:latin typeface="Cambria Math" panose="02040503050406030204" pitchFamily="18" charset="0"/>
                                        </a:rPr>
                                        <m:t>𝑘𝑧</m:t>
                                      </m:r>
                                    </m:e>
                                  </m:d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en-GB" sz="4800" i="1">
                                      <a:solidFill>
                                        <a:srgbClr val="FF5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4800" i="1">
                                      <a:solidFill>
                                        <a:srgbClr val="FF5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p>
                                  <m:r>
                                    <a:rPr lang="en-GB" sz="4800" i="1">
                                      <a:solidFill>
                                        <a:srgbClr val="FF5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GB" sz="4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48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GB" sz="4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sSub>
                                    <m:sSubPr>
                                      <m:ctrlPr>
                                        <a:rPr lang="en-GB" sz="48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48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sub>
                                      <m:r>
                                        <a:rPr lang="en-GB" sz="48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</m:sup>
                              </m:sSup>
                              <m:sSup>
                                <m:sSupPr>
                                  <m:ctrlPr>
                                    <a:rPr lang="en-GB" sz="4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48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GB" sz="4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d>
                                    <m:dPr>
                                      <m:ctrlPr>
                                        <a:rPr lang="en-GB" sz="4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4800" i="1">
                                          <a:latin typeface="Cambria Math" panose="02040503050406030204" pitchFamily="18" charset="0"/>
                                        </a:rPr>
                                        <m:t>𝜔</m:t>
                                      </m:r>
                                      <m:r>
                                        <a:rPr lang="en-GB" sz="48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GB" sz="48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GB" sz="4800" i="1">
                                          <a:latin typeface="Cambria Math" panose="02040503050406030204" pitchFamily="18" charset="0"/>
                                        </a:rPr>
                                        <m:t>𝑘𝑧</m:t>
                                      </m:r>
                                    </m:e>
                                  </m:d>
                                </m:sup>
                              </m:sSup>
                            </m:e>
                            <m:e>
                              <m:r>
                                <a:rPr lang="en-GB" sz="4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CA" sz="4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967DAF0-0DEE-2A68-7725-F9465CE80B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905" y="4165788"/>
                <a:ext cx="6462397" cy="244002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B16FF9D2-5FEE-2325-10DF-7913A093C74D}"/>
              </a:ext>
            </a:extLst>
          </p:cNvPr>
          <p:cNvSpPr txBox="1"/>
          <p:nvPr/>
        </p:nvSpPr>
        <p:spPr>
          <a:xfrm>
            <a:off x="121602" y="3334791"/>
            <a:ext cx="87175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/>
              <a:t>Vertical + Horizontal  Polarization:</a:t>
            </a:r>
            <a:endParaRPr lang="en-CA" sz="4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B2CBA6F-9D0C-C134-96C4-138B9F229B0A}"/>
                  </a:ext>
                </a:extLst>
              </p:cNvPr>
              <p:cNvSpPr txBox="1"/>
              <p:nvPr/>
            </p:nvSpPr>
            <p:spPr>
              <a:xfrm>
                <a:off x="6591302" y="4168795"/>
                <a:ext cx="5471793" cy="24400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4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GB" sz="48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p>
                                <m:sSupPr>
                                  <m:ctrlPr>
                                    <a:rPr lang="en-GB" sz="4800" i="1">
                                      <a:solidFill>
                                        <a:srgbClr val="FF5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4800" i="1">
                                      <a:solidFill>
                                        <a:srgbClr val="FF5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p>
                                  <m:r>
                                    <a:rPr lang="en-GB" sz="4800" i="1">
                                      <a:solidFill>
                                        <a:srgbClr val="FF5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GB" sz="4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48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GB" sz="4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sSub>
                                    <m:sSubPr>
                                      <m:ctrlPr>
                                        <a:rPr lang="en-GB" sz="48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48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sub>
                                      <m:r>
                                        <a:rPr lang="en-GB" sz="48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en-GB" sz="4800" i="1">
                                      <a:solidFill>
                                        <a:srgbClr val="FF5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4800" i="1">
                                      <a:solidFill>
                                        <a:srgbClr val="FF5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p>
                                  <m:r>
                                    <a:rPr lang="en-GB" sz="4800" i="1">
                                      <a:solidFill>
                                        <a:srgbClr val="FF5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GB" sz="4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48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GB" sz="4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sSub>
                                    <m:sSubPr>
                                      <m:ctrlPr>
                                        <a:rPr lang="en-GB" sz="48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48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sub>
                                      <m:r>
                                        <a:rPr lang="en-GB" sz="48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</m:sup>
                              </m:sSup>
                            </m:e>
                            <m:e>
                              <m:r>
                                <a:rPr lang="en-GB" sz="4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  <m:sSup>
                        <m:sSupPr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𝑖</m:t>
                          </m:r>
                          <m:d>
                            <m:dPr>
                              <m:ctrlPr>
                                <a:rPr lang="en-GB" sz="4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4800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GB" sz="4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sz="48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4800" i="1">
                                  <a:latin typeface="Cambria Math" panose="02040503050406030204" pitchFamily="18" charset="0"/>
                                </a:rPr>
                                <m:t>𝑘𝑧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CA" sz="4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B2CBA6F-9D0C-C134-96C4-138B9F229B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1302" y="4168795"/>
                <a:ext cx="5471793" cy="244002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7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D6049C8F-AB9A-1A96-EF70-521CD9E7D7FF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787040" y="4011480"/>
              <a:ext cx="10094400" cy="266220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D6049C8F-AB9A-1A96-EF70-521CD9E7D7F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777680" y="4002120"/>
                <a:ext cx="10113120" cy="268092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4185007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6543">
        <p:fade/>
      </p:transition>
    </mc:Choice>
    <mc:Fallback xmlns="">
      <p:transition spd="med" advTm="4654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6C5D655-3F3A-B6DC-F7D6-30AC70077E2C}"/>
              </a:ext>
            </a:extLst>
          </p:cNvPr>
          <p:cNvSpPr/>
          <p:nvPr/>
        </p:nvSpPr>
        <p:spPr>
          <a:xfrm>
            <a:off x="201475" y="3661106"/>
            <a:ext cx="11787324" cy="3050250"/>
          </a:xfrm>
          <a:prstGeom prst="rect">
            <a:avLst/>
          </a:prstGeom>
          <a:solidFill>
            <a:srgbClr val="ECF3FA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1A61CF4-B287-4FD0-4BE7-D251244CDCB9}"/>
                  </a:ext>
                </a:extLst>
              </p:cNvPr>
              <p:cNvSpPr txBox="1"/>
              <p:nvPr/>
            </p:nvSpPr>
            <p:spPr>
              <a:xfrm>
                <a:off x="172447" y="188874"/>
                <a:ext cx="7128239" cy="27335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GB" sz="5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5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acc>
                      <m:r>
                        <a:rPr lang="en-GB" sz="5400" b="0" i="1" smtClean="0">
                          <a:latin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5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GB" sz="54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p>
                                <m:sSupPr>
                                  <m:ctrlPr>
                                    <a:rPr lang="en-GB" sz="5400" i="1">
                                      <a:solidFill>
                                        <a:srgbClr val="FF5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5400" i="1">
                                      <a:solidFill>
                                        <a:srgbClr val="FF5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p>
                                  <m:r>
                                    <a:rPr lang="en-GB" sz="5400" i="1">
                                      <a:solidFill>
                                        <a:srgbClr val="FF5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GB" sz="5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54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GB" sz="5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sSub>
                                    <m:sSubPr>
                                      <m:ctrlPr>
                                        <a:rPr lang="en-GB" sz="54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54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sub>
                                      <m:r>
                                        <a:rPr lang="en-GB" sz="54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en-GB" sz="5400" i="1">
                                      <a:solidFill>
                                        <a:srgbClr val="FF5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5400" i="1">
                                      <a:solidFill>
                                        <a:srgbClr val="FF5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p>
                                  <m:r>
                                    <a:rPr lang="en-GB" sz="5400" i="1">
                                      <a:solidFill>
                                        <a:srgbClr val="FF5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GB" sz="5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54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GB" sz="5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sSub>
                                    <m:sSubPr>
                                      <m:ctrlPr>
                                        <a:rPr lang="en-GB" sz="54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54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sub>
                                      <m:r>
                                        <a:rPr lang="en-GB" sz="54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</m:sup>
                              </m:sSup>
                            </m:e>
                            <m:e>
                              <m:r>
                                <a:rPr lang="en-GB" sz="5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  <m:sSup>
                        <m:sSupPr>
                          <m:ctrlPr>
                            <a:rPr lang="en-GB" sz="540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54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GB" sz="54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d>
                            <m:dPr>
                              <m:ctrlPr>
                                <a:rPr lang="en-GB" sz="54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54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GB" sz="54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sz="54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54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𝑘𝑧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CA" sz="5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1A61CF4-B287-4FD0-4BE7-D251244CDC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447" y="188874"/>
                <a:ext cx="7128239" cy="273350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D08FDC1-9A2D-8080-0AAA-8A76E6572BDA}"/>
                  </a:ext>
                </a:extLst>
              </p:cNvPr>
              <p:cNvSpPr txBox="1"/>
              <p:nvPr/>
            </p:nvSpPr>
            <p:spPr>
              <a:xfrm>
                <a:off x="423679" y="3935622"/>
                <a:ext cx="6052457" cy="24137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CA" sz="8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sz="80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</m:acc>
                      <m:r>
                        <a:rPr lang="en-CA" sz="8000" b="0" i="1" smtClean="0">
                          <a:latin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8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GB" sz="80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p>
                                <m:sSupPr>
                                  <m:ctrlPr>
                                    <a:rPr lang="en-GB" sz="8000" i="1">
                                      <a:solidFill>
                                        <a:srgbClr val="FF5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8000" i="1">
                                      <a:solidFill>
                                        <a:srgbClr val="FF5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p>
                                  <m:r>
                                    <a:rPr lang="en-GB" sz="8000" i="1">
                                      <a:solidFill>
                                        <a:srgbClr val="FF5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GB" sz="8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80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GB" sz="8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sSub>
                                    <m:sSubPr>
                                      <m:ctrlPr>
                                        <a:rPr lang="en-GB" sz="80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80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sub>
                                      <m:r>
                                        <a:rPr lang="en-GB" sz="80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en-GB" sz="8000" i="1">
                                      <a:solidFill>
                                        <a:srgbClr val="FF5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8000" i="1">
                                      <a:solidFill>
                                        <a:srgbClr val="FF5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p>
                                  <m:r>
                                    <a:rPr lang="en-CA" sz="8000" b="0" i="1" smtClean="0">
                                      <a:solidFill>
                                        <a:srgbClr val="FF5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GB" sz="8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80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GB" sz="8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sSub>
                                    <m:sSubPr>
                                      <m:ctrlPr>
                                        <a:rPr lang="en-GB" sz="80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80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sub>
                                      <m:r>
                                        <a:rPr lang="en-CA" sz="80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</m:sup>
                              </m:sSup>
                            </m:e>
                          </m:eqArr>
                        </m:e>
                      </m:d>
                    </m:oMath>
                  </m:oMathPara>
                </a14:m>
                <a:endParaRPr lang="en-CA" sz="8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D08FDC1-9A2D-8080-0AAA-8A76E6572B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679" y="3935622"/>
                <a:ext cx="6052457" cy="2413738"/>
              </a:xfrm>
              <a:prstGeom prst="rect">
                <a:avLst/>
              </a:prstGeom>
              <a:blipFill>
                <a:blip r:embed="rId4"/>
                <a:stretch>
                  <a:fillRect l="-10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51E52A-2D33-9054-F9F7-9DDFA3E02D7F}"/>
              </a:ext>
            </a:extLst>
          </p:cNvPr>
          <p:cNvCxnSpPr/>
          <p:nvPr/>
        </p:nvCxnSpPr>
        <p:spPr>
          <a:xfrm flipV="1">
            <a:off x="4412343" y="1103086"/>
            <a:ext cx="2670628" cy="65314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DBE2F45-F5D8-4A7B-627F-AB12A77939A9}"/>
              </a:ext>
            </a:extLst>
          </p:cNvPr>
          <p:cNvCxnSpPr>
            <a:cxnSpLocks/>
          </p:cNvCxnSpPr>
          <p:nvPr/>
        </p:nvCxnSpPr>
        <p:spPr>
          <a:xfrm flipH="1" flipV="1">
            <a:off x="4412343" y="1103086"/>
            <a:ext cx="2670628" cy="65314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8650F27-0CDE-E592-791A-2F0AB59CBCD5}"/>
              </a:ext>
            </a:extLst>
          </p:cNvPr>
          <p:cNvSpPr txBox="1"/>
          <p:nvPr/>
        </p:nvSpPr>
        <p:spPr>
          <a:xfrm>
            <a:off x="6331858" y="4155179"/>
            <a:ext cx="551266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8000" dirty="0"/>
              <a:t>Jones Vector</a:t>
            </a:r>
          </a:p>
          <a:p>
            <a:pPr algn="ctr"/>
            <a:r>
              <a:rPr lang="en-CA" sz="4400" dirty="0"/>
              <a:t>(all polarization info)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1F19314-0DF1-B237-BD7F-6A6458A907F9}"/>
              </a:ext>
            </a:extLst>
          </p:cNvPr>
          <p:cNvGrpSpPr/>
          <p:nvPr/>
        </p:nvGrpSpPr>
        <p:grpSpPr>
          <a:xfrm>
            <a:off x="3490685" y="2008721"/>
            <a:ext cx="8623211" cy="1323439"/>
            <a:chOff x="3490685" y="2008721"/>
            <a:chExt cx="8623211" cy="132343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E03EC69E-24CB-8E03-D5E6-315823C5B466}"/>
                    </a:ext>
                  </a:extLst>
                </p:cNvPr>
                <p:cNvSpPr txBox="1"/>
                <p:nvPr/>
              </p:nvSpPr>
              <p:spPr>
                <a:xfrm>
                  <a:off x="4426857" y="2008721"/>
                  <a:ext cx="7687039" cy="1323439"/>
                </a:xfrm>
                <a:prstGeom prst="rect">
                  <a:avLst/>
                </a:prstGeom>
                <a:noFill/>
                <a:ln w="57150">
                  <a:solidFill>
                    <a:schemeClr val="bg1">
                      <a:lumMod val="50000"/>
                    </a:schemeClr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CA" sz="4000" dirty="0"/>
                    <a:t>We can choose coordinates where </a:t>
                  </a:r>
                  <a14:m>
                    <m:oMath xmlns:m="http://schemas.openxmlformats.org/officeDocument/2006/math">
                      <m:r>
                        <a:rPr lang="en-CA" sz="4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a14:m>
                  <a:r>
                    <a:rPr lang="en-CA" sz="4000" dirty="0"/>
                    <a:t> is the direction of travel </a:t>
                  </a:r>
                  <a14:m>
                    <m:oMath xmlns:m="http://schemas.openxmlformats.org/officeDocument/2006/math">
                      <m:r>
                        <a:rPr lang="en-CA" sz="4000" i="1" dirty="0" smtClean="0">
                          <a:latin typeface="Cambria Math" panose="02040503050406030204" pitchFamily="18" charset="0"/>
                        </a:rPr>
                        <m:t>⇒</m:t>
                      </m:r>
                      <m:sSup>
                        <m:sSupPr>
                          <m:ctrlPr>
                            <a:rPr lang="en-CA" sz="40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40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p>
                          <m:r>
                            <a:rPr lang="en-CA" sz="40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p>
                      </m:sSup>
                      <m:r>
                        <a:rPr lang="en-CA" sz="4000" b="0" i="1" dirty="0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a14:m>
                  <a:endParaRPr lang="en-CA" sz="4000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E03EC69E-24CB-8E03-D5E6-315823C5B46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26857" y="2008721"/>
                  <a:ext cx="7687039" cy="1323439"/>
                </a:xfrm>
                <a:prstGeom prst="rect">
                  <a:avLst/>
                </a:prstGeom>
                <a:blipFill>
                  <a:blip r:embed="rId5"/>
                  <a:stretch>
                    <a:fillRect l="-1969" t="-6195" b="-15929"/>
                  </a:stretch>
                </a:blipFill>
                <a:ln w="57150">
                  <a:solidFill>
                    <a:schemeClr val="bg1">
                      <a:lumMod val="50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0EF13765-5B6E-B90A-89CE-9155F5A3335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90685" y="2452726"/>
              <a:ext cx="936172" cy="0"/>
            </a:xfrm>
            <a:prstGeom prst="straightConnector1">
              <a:avLst/>
            </a:prstGeom>
            <a:ln w="762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158239FB-AA9C-0547-B9D7-675ADA572EAF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043640" y="2124720"/>
              <a:ext cx="10828080" cy="214884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158239FB-AA9C-0547-B9D7-675ADA572EA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34280" y="2115360"/>
                <a:ext cx="10846800" cy="216756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627009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381"/>
    </mc:Choice>
    <mc:Fallback xmlns="">
      <p:transition spd="slow" advTm="303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7" grpId="0"/>
      <p:bldP spid="11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6C5D655-3F3A-B6DC-F7D6-30AC70077E2C}"/>
              </a:ext>
            </a:extLst>
          </p:cNvPr>
          <p:cNvSpPr/>
          <p:nvPr/>
        </p:nvSpPr>
        <p:spPr>
          <a:xfrm>
            <a:off x="201475" y="3661106"/>
            <a:ext cx="11787324" cy="3050250"/>
          </a:xfrm>
          <a:prstGeom prst="rect">
            <a:avLst/>
          </a:prstGeom>
          <a:solidFill>
            <a:srgbClr val="ECF3FA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D08FDC1-9A2D-8080-0AAA-8A76E6572BDA}"/>
                  </a:ext>
                </a:extLst>
              </p:cNvPr>
              <p:cNvSpPr txBox="1"/>
              <p:nvPr/>
            </p:nvSpPr>
            <p:spPr>
              <a:xfrm>
                <a:off x="423679" y="3935622"/>
                <a:ext cx="6052457" cy="24137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CA" sz="8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sz="80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</m:acc>
                      <m:r>
                        <a:rPr lang="en-CA" sz="8000" b="0" i="1" smtClean="0">
                          <a:latin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8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GB" sz="80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p>
                                <m:sSupPr>
                                  <m:ctrlPr>
                                    <a:rPr lang="en-GB" sz="8000" i="1">
                                      <a:solidFill>
                                        <a:srgbClr val="FF5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8000" i="1">
                                      <a:solidFill>
                                        <a:srgbClr val="FF5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p>
                                  <m:r>
                                    <a:rPr lang="en-GB" sz="8000" i="1">
                                      <a:solidFill>
                                        <a:srgbClr val="FF5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GB" sz="8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80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GB" sz="8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sSub>
                                    <m:sSubPr>
                                      <m:ctrlPr>
                                        <a:rPr lang="en-GB" sz="80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80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sub>
                                      <m:r>
                                        <a:rPr lang="en-GB" sz="80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en-GB" sz="8000" i="1">
                                      <a:solidFill>
                                        <a:srgbClr val="FF5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8000" i="1">
                                      <a:solidFill>
                                        <a:srgbClr val="FF5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p>
                                  <m:r>
                                    <a:rPr lang="en-CA" sz="8000" b="0" i="1" smtClean="0">
                                      <a:solidFill>
                                        <a:srgbClr val="FF5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GB" sz="8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80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GB" sz="8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sSub>
                                    <m:sSubPr>
                                      <m:ctrlPr>
                                        <a:rPr lang="en-GB" sz="80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80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sub>
                                      <m:r>
                                        <a:rPr lang="en-CA" sz="80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</m:sup>
                              </m:sSup>
                            </m:e>
                          </m:eqArr>
                        </m:e>
                      </m:d>
                    </m:oMath>
                  </m:oMathPara>
                </a14:m>
                <a:endParaRPr lang="en-CA" sz="8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D08FDC1-9A2D-8080-0AAA-8A76E6572B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679" y="3935622"/>
                <a:ext cx="6052457" cy="2413738"/>
              </a:xfrm>
              <a:prstGeom prst="rect">
                <a:avLst/>
              </a:prstGeom>
              <a:blipFill>
                <a:blip r:embed="rId3"/>
                <a:stretch>
                  <a:fillRect l="-10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6E2F75A-7159-3AB8-F2E9-B9BBA7639E1C}"/>
                  </a:ext>
                </a:extLst>
              </p:cNvPr>
              <p:cNvSpPr txBox="1"/>
              <p:nvPr/>
            </p:nvSpPr>
            <p:spPr>
              <a:xfrm>
                <a:off x="245017" y="1053790"/>
                <a:ext cx="11743782" cy="20168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CA" sz="75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sz="75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</m:acc>
                      <m:r>
                        <a:rPr lang="en-CA" sz="7500" b="0" i="1" smtClean="0">
                          <a:latin typeface="Cambria Math" panose="02040503050406030204" pitchFamily="18" charset="0"/>
                        </a:rPr>
                        <m:t>→</m:t>
                      </m:r>
                      <m:sSup>
                        <m:sSupPr>
                          <m:ctrlPr>
                            <a:rPr lang="en-GB" sz="7500" i="1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7500" i="1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GB" sz="7500" i="1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  <m:sSup>
                        <m:sSupPr>
                          <m:ctrlPr>
                            <a:rPr lang="en-GB" sz="75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75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GB" sz="7500" i="1">
                              <a:latin typeface="Cambria Math" panose="02040503050406030204" pitchFamily="18" charset="0"/>
                            </a:rPr>
                            <m:t>𝑖</m:t>
                          </m:r>
                          <m:sSub>
                            <m:sSubPr>
                              <m:ctrlPr>
                                <a:rPr lang="en-GB" sz="75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75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GB" sz="75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GB" sz="75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GB" sz="7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CA" sz="7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CA" sz="7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  <m:r>
                        <a:rPr lang="en-CA" sz="75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GB" sz="7500" i="1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7500" i="1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CA" sz="7500" i="1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p>
                      </m:sSup>
                      <m:sSup>
                        <m:sSupPr>
                          <m:ctrlPr>
                            <a:rPr lang="en-GB" sz="75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75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GB" sz="7500" i="1">
                              <a:latin typeface="Cambria Math" panose="02040503050406030204" pitchFamily="18" charset="0"/>
                            </a:rPr>
                            <m:t>𝑖</m:t>
                          </m:r>
                          <m:sSub>
                            <m:sSubPr>
                              <m:ctrlPr>
                                <a:rPr lang="en-GB" sz="75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75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CA" sz="75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GB" sz="75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GB" sz="7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CA" sz="75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CA" sz="75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CA" sz="75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6E2F75A-7159-3AB8-F2E9-B9BBA7639E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017" y="1053790"/>
                <a:ext cx="11743782" cy="201683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D5790FBB-423B-3870-C40D-355CECCD6F47}"/>
              </a:ext>
            </a:extLst>
          </p:cNvPr>
          <p:cNvGrpSpPr/>
          <p:nvPr/>
        </p:nvGrpSpPr>
        <p:grpSpPr>
          <a:xfrm>
            <a:off x="4679087" y="142596"/>
            <a:ext cx="2018435" cy="2923980"/>
            <a:chOff x="4679087" y="142596"/>
            <a:chExt cx="2018435" cy="292398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55913276-952D-DA10-56CD-1DD33B933E2D}"/>
                    </a:ext>
                  </a:extLst>
                </p:cNvPr>
                <p:cNvSpPr txBox="1"/>
                <p:nvPr/>
              </p:nvSpPr>
              <p:spPr>
                <a:xfrm>
                  <a:off x="4957625" y="1049742"/>
                  <a:ext cx="1461361" cy="201683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GB" sz="75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GB" sz="7500" i="1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CA" sz="75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CA" sz="75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en-CA" sz="7500" dirty="0"/>
                </a:p>
              </p:txBody>
            </p:sp>
          </mc:Choice>
          <mc:Fallback xmlns="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55913276-952D-DA10-56CD-1DD33B933E2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57625" y="1049742"/>
                  <a:ext cx="1461361" cy="201683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639ACF4-71C1-C3E9-BFE3-F7E73013CE4A}"/>
                </a:ext>
              </a:extLst>
            </p:cNvPr>
            <p:cNvSpPr txBox="1"/>
            <p:nvPr/>
          </p:nvSpPr>
          <p:spPr>
            <a:xfrm>
              <a:off x="4679087" y="142596"/>
              <a:ext cx="201843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3000" dirty="0"/>
                <a:t>Horizontal Polarization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DCF8FDB-3AED-A67F-908A-BBAE93604F08}"/>
              </a:ext>
            </a:extLst>
          </p:cNvPr>
          <p:cNvGrpSpPr/>
          <p:nvPr/>
        </p:nvGrpSpPr>
        <p:grpSpPr>
          <a:xfrm>
            <a:off x="10033044" y="142596"/>
            <a:ext cx="2018435" cy="2923725"/>
            <a:chOff x="10033044" y="142596"/>
            <a:chExt cx="2018435" cy="292372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59C86B0-CA2E-0B3E-3C51-453634041F0A}"/>
                </a:ext>
              </a:extLst>
            </p:cNvPr>
            <p:cNvSpPr txBox="1"/>
            <p:nvPr/>
          </p:nvSpPr>
          <p:spPr>
            <a:xfrm>
              <a:off x="10033044" y="142596"/>
              <a:ext cx="201843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3000" dirty="0"/>
                <a:t>Vertical Polarization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F7F3620F-57D4-764C-1A12-068EE326C8E7}"/>
                    </a:ext>
                  </a:extLst>
                </p:cNvPr>
                <p:cNvSpPr txBox="1"/>
                <p:nvPr/>
              </p:nvSpPr>
              <p:spPr>
                <a:xfrm>
                  <a:off x="10400911" y="1056988"/>
                  <a:ext cx="1461361" cy="200933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GB" sz="75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CA" sz="75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CA" sz="75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sz="75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en-CA" sz="7500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F7F3620F-57D4-764C-1A12-068EE326C8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00911" y="1056988"/>
                  <a:ext cx="1461361" cy="2009333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F46F7215-FE15-22BD-6D85-01343E59A2BC}"/>
              </a:ext>
            </a:extLst>
          </p:cNvPr>
          <p:cNvSpPr txBox="1"/>
          <p:nvPr/>
        </p:nvSpPr>
        <p:spPr>
          <a:xfrm>
            <a:off x="6331858" y="4155179"/>
            <a:ext cx="551266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8000" dirty="0"/>
              <a:t>Jones Vector</a:t>
            </a:r>
          </a:p>
          <a:p>
            <a:pPr algn="ctr"/>
            <a:r>
              <a:rPr lang="en-CA" sz="4400" dirty="0"/>
              <a:t>(all polarization info)</a:t>
            </a: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7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FC7F2943-9CE1-8D87-B6F9-200FAD7C20A8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971720" y="1299960"/>
              <a:ext cx="8448480" cy="152352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FC7F2943-9CE1-8D87-B6F9-200FAD7C20A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962360" y="1290600"/>
                <a:ext cx="8467200" cy="154224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581812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737"/>
    </mc:Choice>
    <mc:Fallback xmlns="">
      <p:transition spd="slow" advTm="277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6E2F75A-7159-3AB8-F2E9-B9BBA7639E1C}"/>
                  </a:ext>
                </a:extLst>
              </p:cNvPr>
              <p:cNvSpPr txBox="1"/>
              <p:nvPr/>
            </p:nvSpPr>
            <p:spPr>
              <a:xfrm>
                <a:off x="245017" y="1053790"/>
                <a:ext cx="11743782" cy="20168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CA" sz="75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sz="75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</m:acc>
                      <m:r>
                        <a:rPr lang="en-CA" sz="7500" b="0" i="1" smtClean="0">
                          <a:latin typeface="Cambria Math" panose="02040503050406030204" pitchFamily="18" charset="0"/>
                        </a:rPr>
                        <m:t>→</m:t>
                      </m:r>
                      <m:sSup>
                        <m:sSupPr>
                          <m:ctrlPr>
                            <a:rPr lang="en-GB" sz="7500" i="1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7500" i="1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GB" sz="7500" i="1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  <m:sSup>
                        <m:sSupPr>
                          <m:ctrlPr>
                            <a:rPr lang="en-GB" sz="75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75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GB" sz="7500" i="1">
                              <a:latin typeface="Cambria Math" panose="02040503050406030204" pitchFamily="18" charset="0"/>
                            </a:rPr>
                            <m:t>𝑖</m:t>
                          </m:r>
                          <m:sSub>
                            <m:sSubPr>
                              <m:ctrlPr>
                                <a:rPr lang="en-GB" sz="75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75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GB" sz="75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GB" sz="75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GB" sz="7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CA" sz="7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CA" sz="7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  <m:r>
                        <a:rPr lang="en-CA" sz="75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GB" sz="7500" i="1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7500" i="1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CA" sz="7500" i="1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p>
                      </m:sSup>
                      <m:sSup>
                        <m:sSupPr>
                          <m:ctrlPr>
                            <a:rPr lang="en-GB" sz="75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75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GB" sz="7500" i="1">
                              <a:latin typeface="Cambria Math" panose="02040503050406030204" pitchFamily="18" charset="0"/>
                            </a:rPr>
                            <m:t>𝑖</m:t>
                          </m:r>
                          <m:sSub>
                            <m:sSubPr>
                              <m:ctrlPr>
                                <a:rPr lang="en-GB" sz="75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75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CA" sz="75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GB" sz="75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GB" sz="7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CA" sz="75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CA" sz="75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CA" sz="75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6E2F75A-7159-3AB8-F2E9-B9BBA7639E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017" y="1053790"/>
                <a:ext cx="11743782" cy="201683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D5790FBB-423B-3870-C40D-355CECCD6F47}"/>
              </a:ext>
            </a:extLst>
          </p:cNvPr>
          <p:cNvGrpSpPr/>
          <p:nvPr/>
        </p:nvGrpSpPr>
        <p:grpSpPr>
          <a:xfrm>
            <a:off x="4679087" y="142596"/>
            <a:ext cx="2018435" cy="2923980"/>
            <a:chOff x="4679087" y="142596"/>
            <a:chExt cx="2018435" cy="292398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55913276-952D-DA10-56CD-1DD33B933E2D}"/>
                    </a:ext>
                  </a:extLst>
                </p:cNvPr>
                <p:cNvSpPr txBox="1"/>
                <p:nvPr/>
              </p:nvSpPr>
              <p:spPr>
                <a:xfrm>
                  <a:off x="4957625" y="1049742"/>
                  <a:ext cx="1461361" cy="201683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GB" sz="75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GB" sz="7500" i="1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CA" sz="75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CA" sz="75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en-CA" sz="7500" dirty="0"/>
                </a:p>
              </p:txBody>
            </p:sp>
          </mc:Choice>
          <mc:Fallback xmlns="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55913276-952D-DA10-56CD-1DD33B933E2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57625" y="1049742"/>
                  <a:ext cx="1461361" cy="201683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639ACF4-71C1-C3E9-BFE3-F7E73013CE4A}"/>
                </a:ext>
              </a:extLst>
            </p:cNvPr>
            <p:cNvSpPr txBox="1"/>
            <p:nvPr/>
          </p:nvSpPr>
          <p:spPr>
            <a:xfrm>
              <a:off x="4679087" y="142596"/>
              <a:ext cx="201843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3000" dirty="0"/>
                <a:t>Horizontal Polarization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DCF8FDB-3AED-A67F-908A-BBAE93604F08}"/>
              </a:ext>
            </a:extLst>
          </p:cNvPr>
          <p:cNvGrpSpPr/>
          <p:nvPr/>
        </p:nvGrpSpPr>
        <p:grpSpPr>
          <a:xfrm>
            <a:off x="10033044" y="142596"/>
            <a:ext cx="2018435" cy="2923725"/>
            <a:chOff x="10033044" y="142596"/>
            <a:chExt cx="2018435" cy="292372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59C86B0-CA2E-0B3E-3C51-453634041F0A}"/>
                </a:ext>
              </a:extLst>
            </p:cNvPr>
            <p:cNvSpPr txBox="1"/>
            <p:nvPr/>
          </p:nvSpPr>
          <p:spPr>
            <a:xfrm>
              <a:off x="10033044" y="142596"/>
              <a:ext cx="201843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3000" dirty="0"/>
                <a:t>Vertical Polarization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F7F3620F-57D4-764C-1A12-068EE326C8E7}"/>
                    </a:ext>
                  </a:extLst>
                </p:cNvPr>
                <p:cNvSpPr txBox="1"/>
                <p:nvPr/>
              </p:nvSpPr>
              <p:spPr>
                <a:xfrm>
                  <a:off x="10400911" y="1056988"/>
                  <a:ext cx="1461361" cy="200933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GB" sz="75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CA" sz="75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CA" sz="75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sz="75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en-CA" sz="7500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F7F3620F-57D4-764C-1A12-068EE326C8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00911" y="1056988"/>
                  <a:ext cx="1461361" cy="2009333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507D5A8-7091-43C3-D69C-A115D22B2252}"/>
                  </a:ext>
                </a:extLst>
              </p:cNvPr>
              <p:cNvSpPr txBox="1"/>
              <p:nvPr/>
            </p:nvSpPr>
            <p:spPr>
              <a:xfrm>
                <a:off x="118490" y="4089497"/>
                <a:ext cx="11743782" cy="17491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CA" sz="9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CA" sz="9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</m:acc>
                    <m:r>
                      <a:rPr lang="en-CA" sz="96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CA" sz="9600" b="0" i="0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7000" i="1">
                            <a:solidFill>
                              <a:srgbClr val="FF5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7000" i="1">
                            <a:solidFill>
                              <a:srgbClr val="FF505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GB" sz="7000" i="1">
                            <a:solidFill>
                              <a:srgbClr val="FF505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  <m:sSup>
                      <m:sSupPr>
                        <m:ctrlPr>
                          <a:rPr lang="en-GB" sz="7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70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GB" sz="7000" i="1">
                            <a:latin typeface="Cambria Math" panose="02040503050406030204" pitchFamily="18" charset="0"/>
                          </a:rPr>
                          <m:t>𝑖</m:t>
                        </m:r>
                        <m:sSub>
                          <m:sSubPr>
                            <m:ctrlPr>
                              <a:rPr lang="en-GB" sz="7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7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GB" sz="7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sup>
                    </m:sSup>
                  </m:oMath>
                </a14:m>
                <a:r>
                  <a:rPr lang="en-CA" sz="7000" b="0" i="0" dirty="0">
                    <a:solidFill>
                      <a:srgbClr val="7030A0"/>
                    </a:solidFill>
                    <a:latin typeface="+mj-lt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CA" sz="96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CA" sz="96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acc>
                    <m:r>
                      <a:rPr lang="en-CA" sz="9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CA" sz="9600" b="0" i="0" dirty="0">
                    <a:solidFill>
                      <a:schemeClr val="tx1"/>
                    </a:solidFill>
                    <a:latin typeface="+mj-lt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7000" i="1">
                            <a:solidFill>
                              <a:srgbClr val="FF5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7000" i="1">
                            <a:solidFill>
                              <a:srgbClr val="FF505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CA" sz="7000" i="1">
                            <a:solidFill>
                              <a:srgbClr val="FF505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p>
                    </m:sSup>
                    <m:sSup>
                      <m:sSupPr>
                        <m:ctrlPr>
                          <a:rPr lang="en-GB" sz="7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70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GB" sz="7000" i="1">
                            <a:latin typeface="Cambria Math" panose="02040503050406030204" pitchFamily="18" charset="0"/>
                          </a:rPr>
                          <m:t>𝑖</m:t>
                        </m:r>
                        <m:sSub>
                          <m:sSubPr>
                            <m:ctrlPr>
                              <a:rPr lang="en-GB" sz="7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7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CA" sz="7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sup>
                    </m:sSup>
                  </m:oMath>
                </a14:m>
                <a:r>
                  <a:rPr lang="en-CA" sz="9600" b="0" i="0" dirty="0">
                    <a:solidFill>
                      <a:srgbClr val="7030A0"/>
                    </a:solidFill>
                    <a:latin typeface="+mj-lt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CA" sz="96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CA" sz="96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acc>
                  </m:oMath>
                </a14:m>
                <a:endParaRPr lang="en-CA" sz="96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507D5A8-7091-43C3-D69C-A115D22B22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490" y="4089497"/>
                <a:ext cx="11743782" cy="1749133"/>
              </a:xfrm>
              <a:prstGeom prst="rect">
                <a:avLst/>
              </a:prstGeom>
              <a:blipFill>
                <a:blip r:embed="rId6"/>
                <a:stretch>
                  <a:fillRect l="-15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7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24561B5D-BF64-C422-8C2B-3AB12AA95552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842840" y="131760"/>
              <a:ext cx="10175040" cy="58111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24561B5D-BF64-C422-8C2B-3AB12AA9555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833480" y="122400"/>
                <a:ext cx="10193760" cy="582984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4069769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2793">
        <p:fade/>
      </p:transition>
    </mc:Choice>
    <mc:Fallback xmlns="">
      <p:transition spd="med" advTm="3279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C0D15FB1-C92A-16CE-3382-E8E1424B4146}"/>
              </a:ext>
            </a:extLst>
          </p:cNvPr>
          <p:cNvSpPr/>
          <p:nvPr/>
        </p:nvSpPr>
        <p:spPr>
          <a:xfrm>
            <a:off x="6494368" y="1159444"/>
            <a:ext cx="4598290" cy="459828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6600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AA7E59C-B621-79DE-028E-17185351F570}"/>
              </a:ext>
            </a:extLst>
          </p:cNvPr>
          <p:cNvGrpSpPr/>
          <p:nvPr/>
        </p:nvGrpSpPr>
        <p:grpSpPr>
          <a:xfrm>
            <a:off x="6686263" y="145140"/>
            <a:ext cx="5495073" cy="5449720"/>
            <a:chOff x="-4597089" y="-246799"/>
            <a:chExt cx="3919100" cy="3886755"/>
          </a:xfrm>
        </p:grpSpPr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0857D62D-BC75-33CC-0550-E693F2CF5C1D}"/>
                </a:ext>
              </a:extLst>
            </p:cNvPr>
            <p:cNvCxnSpPr>
              <a:cxnSpLocks/>
            </p:cNvCxnSpPr>
            <p:nvPr/>
          </p:nvCxnSpPr>
          <p:spPr>
            <a:xfrm>
              <a:off x="-4597089" y="2137062"/>
              <a:ext cx="3144842" cy="0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44FE6E7E-269A-DA9F-84A4-CE779D43E57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3094193" y="473615"/>
              <a:ext cx="0" cy="3166341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C600DBB2-0236-98D6-6FD6-D18869EBACA8}"/>
                    </a:ext>
                  </a:extLst>
                </p:cNvPr>
                <p:cNvSpPr txBox="1"/>
                <p:nvPr/>
              </p:nvSpPr>
              <p:spPr>
                <a:xfrm>
                  <a:off x="-1419452" y="1752321"/>
                  <a:ext cx="741463" cy="72247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6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CA" sz="6000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C600DBB2-0236-98D6-6FD6-D18869EBACA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1419452" y="1752321"/>
                  <a:ext cx="741463" cy="722474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8BC363D9-A9B9-7066-A1B3-AFCFADB4B044}"/>
                    </a:ext>
                  </a:extLst>
                </p:cNvPr>
                <p:cNvSpPr txBox="1"/>
                <p:nvPr/>
              </p:nvSpPr>
              <p:spPr>
                <a:xfrm>
                  <a:off x="-3380810" y="-246799"/>
                  <a:ext cx="573234" cy="72437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6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CA" sz="6000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8BC363D9-A9B9-7066-A1B3-AFCFADB4B04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3380810" y="-246799"/>
                  <a:ext cx="573234" cy="72437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466C11F-1DDF-3236-2DDC-3094CBA3E7C3}"/>
              </a:ext>
            </a:extLst>
          </p:cNvPr>
          <p:cNvGrpSpPr/>
          <p:nvPr/>
        </p:nvGrpSpPr>
        <p:grpSpPr>
          <a:xfrm>
            <a:off x="8388569" y="54691"/>
            <a:ext cx="3803431" cy="4008877"/>
            <a:chOff x="2290535" y="636035"/>
            <a:chExt cx="3803431" cy="400887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A4919901-9AD4-91E6-313B-5B36E487EF64}"/>
                    </a:ext>
                  </a:extLst>
                </p:cNvPr>
                <p:cNvSpPr txBox="1"/>
                <p:nvPr/>
              </p:nvSpPr>
              <p:spPr>
                <a:xfrm>
                  <a:off x="5129889" y="3367309"/>
                  <a:ext cx="964077" cy="1277603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CA" sz="66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CA" sz="66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</m:acc>
                      </m:oMath>
                    </m:oMathPara>
                  </a14:m>
                  <a:endParaRPr lang="en-CA" sz="66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A4919901-9AD4-91E6-313B-5B36E487EF6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29889" y="3367309"/>
                  <a:ext cx="964077" cy="1277603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97B2A03C-4F13-2354-7A17-3472606B793D}"/>
                    </a:ext>
                  </a:extLst>
                </p:cNvPr>
                <p:cNvSpPr txBox="1"/>
                <p:nvPr/>
              </p:nvSpPr>
              <p:spPr>
                <a:xfrm>
                  <a:off x="2290535" y="636035"/>
                  <a:ext cx="803743" cy="1277603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127000"/>
                </a:effectLst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CA" sz="66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CA" sz="66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acc>
                      </m:oMath>
                    </m:oMathPara>
                  </a14:m>
                  <a:endParaRPr lang="en-CA" sz="66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97B2A03C-4F13-2354-7A17-3472606B79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90535" y="636035"/>
                  <a:ext cx="803743" cy="1277603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319235DA-29D2-849E-A01F-E721CE30A8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04125" y="1681598"/>
              <a:ext cx="0" cy="2339286"/>
            </a:xfrm>
            <a:prstGeom prst="straightConnector1">
              <a:avLst/>
            </a:prstGeom>
            <a:ln w="12700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D79376CD-6007-E0D3-4176-8FFD57E5254F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3867718" y="2883634"/>
              <a:ext cx="0" cy="2339287"/>
            </a:xfrm>
            <a:prstGeom prst="straightConnector1">
              <a:avLst/>
            </a:prstGeom>
            <a:ln w="12700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7E2F78D0-23E4-4985-3538-64B077FE05E8}"/>
                  </a:ext>
                </a:extLst>
              </p:cNvPr>
              <p:cNvSpPr txBox="1"/>
              <p:nvPr/>
            </p:nvSpPr>
            <p:spPr>
              <a:xfrm>
                <a:off x="286099" y="290385"/>
                <a:ext cx="7601954" cy="33495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CA" sz="5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sz="5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</m:acc>
                      <m:r>
                        <a:rPr lang="en-CA" sz="5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5400" i="1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5400" i="1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GB" sz="5400" i="1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  <m:sSup>
                        <m:sSupPr>
                          <m:ctrlPr>
                            <a:rPr lang="en-GB" sz="5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54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GB" sz="5400" i="1">
                              <a:latin typeface="Cambria Math" panose="02040503050406030204" pitchFamily="18" charset="0"/>
                            </a:rPr>
                            <m:t>𝑖</m:t>
                          </m:r>
                          <m:sSub>
                            <m:sSubPr>
                              <m:ctrlPr>
                                <a:rPr lang="en-GB" sz="5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5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GB" sz="5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sup>
                      </m:sSup>
                      <m:acc>
                        <m:accPr>
                          <m:chr m:val="⃗"/>
                          <m:ctrlPr>
                            <a:rPr lang="en-CA" sz="5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sz="5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acc>
                      <m:r>
                        <a:rPr lang="en-CA" sz="5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GB" sz="5400" i="1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5400" i="1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CA" sz="5400" i="1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p>
                      </m:sSup>
                      <m:sSup>
                        <m:sSupPr>
                          <m:ctrlPr>
                            <a:rPr lang="en-GB" sz="5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54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GB" sz="5400" i="1">
                              <a:latin typeface="Cambria Math" panose="02040503050406030204" pitchFamily="18" charset="0"/>
                            </a:rPr>
                            <m:t>𝑖</m:t>
                          </m:r>
                          <m:sSub>
                            <m:sSubPr>
                              <m:ctrlPr>
                                <a:rPr lang="en-GB" sz="5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5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CA" sz="5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sup>
                      </m:sSup>
                      <m:acc>
                        <m:accPr>
                          <m:chr m:val="⃗"/>
                          <m:ctrlPr>
                            <a:rPr lang="en-CA" sz="5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sz="5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acc>
                    </m:oMath>
                  </m:oMathPara>
                </a14:m>
                <a:endParaRPr lang="en-CA" sz="5400" dirty="0">
                  <a:solidFill>
                    <a:srgbClr val="002060"/>
                  </a:solidFill>
                </a:endParaRPr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CA" sz="5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sz="5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</m:acc>
                      <m:r>
                        <a:rPr lang="en-CA" sz="5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5400" i="1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5400" i="1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GB" sz="5400" i="1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  <m:d>
                        <m:dPr>
                          <m:ctrlPr>
                            <a:rPr lang="en-CA" sz="5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5400" i="1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acc>
                        <m:accPr>
                          <m:chr m:val="⃗"/>
                          <m:ctrlPr>
                            <a:rPr lang="en-CA" sz="5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sz="5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acc>
                      <m:r>
                        <a:rPr lang="en-CA" sz="5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GB" sz="5400" i="1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5400" i="1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CA" sz="5400" i="1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p>
                      </m:sSup>
                      <m:d>
                        <m:dPr>
                          <m:ctrlPr>
                            <a:rPr lang="en-CA" sz="5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5400" i="1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acc>
                        <m:accPr>
                          <m:chr m:val="⃗"/>
                          <m:ctrlPr>
                            <a:rPr lang="en-CA" sz="5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sz="5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acc>
                    </m:oMath>
                  </m:oMathPara>
                </a14:m>
                <a:endParaRPr lang="en-CA" sz="5400" dirty="0"/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CA" sz="5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sz="5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</m:acc>
                      <m:r>
                        <a:rPr lang="en-CA" sz="5400" b="0" i="1" smtClean="0">
                          <a:latin typeface="Cambria Math" panose="02040503050406030204" pitchFamily="18" charset="0"/>
                        </a:rPr>
                        <m:t>=  </m:t>
                      </m:r>
                      <m:r>
                        <a:rPr lang="en-CA" sz="5400" b="0" i="1" smtClean="0">
                          <a:solidFill>
                            <a:srgbClr val="FF5050"/>
                          </a:solidFill>
                          <a:latin typeface="Cambria Math" panose="02040503050406030204" pitchFamily="18" charset="0"/>
                        </a:rPr>
                        <m:t>1   </m:t>
                      </m:r>
                      <m:acc>
                        <m:accPr>
                          <m:chr m:val="⃗"/>
                          <m:ctrlPr>
                            <a:rPr lang="en-CA" sz="5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sz="5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acc>
                      <m:r>
                        <a:rPr lang="en-CA" sz="5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CA" sz="5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en-CA" sz="5400" b="0" i="1" smtClean="0">
                          <a:solidFill>
                            <a:srgbClr val="FF5050"/>
                          </a:solidFill>
                          <a:latin typeface="Cambria Math" panose="02040503050406030204" pitchFamily="18" charset="0"/>
                        </a:rPr>
                        <m:t>1   </m:t>
                      </m:r>
                      <m:acc>
                        <m:accPr>
                          <m:chr m:val="⃗"/>
                          <m:ctrlPr>
                            <a:rPr lang="en-CA" sz="5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sz="5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acc>
                    </m:oMath>
                  </m:oMathPara>
                </a14:m>
                <a:endParaRPr lang="en-CA" sz="54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7E2F78D0-23E4-4985-3538-64B077FE05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099" y="290385"/>
                <a:ext cx="7601954" cy="334957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0C0D3F64-C11E-2765-A337-356E8C5364DC}"/>
                  </a:ext>
                </a:extLst>
              </p:cNvPr>
              <p:cNvSpPr txBox="1"/>
              <p:nvPr/>
            </p:nvSpPr>
            <p:spPr>
              <a:xfrm>
                <a:off x="463567" y="4260071"/>
                <a:ext cx="5499083" cy="13347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CA" sz="72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sz="7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</m:acc>
                      <m:r>
                        <a:rPr lang="en-CA" sz="7200" b="0" i="1" smtClean="0">
                          <a:latin typeface="Cambria Math" panose="02040503050406030204" pitchFamily="18" charset="0"/>
                        </a:rPr>
                        <m:t>=  </m:t>
                      </m:r>
                      <m:acc>
                        <m:accPr>
                          <m:chr m:val="⃗"/>
                          <m:ctrlPr>
                            <a:rPr lang="en-CA" sz="72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sz="72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acc>
                      <m:r>
                        <a:rPr lang="en-CA" sz="72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CA" sz="7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  </m:t>
                      </m:r>
                      <m:acc>
                        <m:accPr>
                          <m:chr m:val="⃗"/>
                          <m:ctrlPr>
                            <a:rPr lang="en-CA" sz="72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sz="72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acc>
                    </m:oMath>
                  </m:oMathPara>
                </a14:m>
                <a:endParaRPr lang="en-CA" sz="72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0C0D3F64-C11E-2765-A337-356E8C5364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567" y="4260071"/>
                <a:ext cx="5499083" cy="133478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A94A84AF-EC28-0DCC-7C99-D9529632029C}"/>
              </a:ext>
            </a:extLst>
          </p:cNvPr>
          <p:cNvCxnSpPr>
            <a:cxnSpLocks/>
          </p:cNvCxnSpPr>
          <p:nvPr/>
        </p:nvCxnSpPr>
        <p:spPr>
          <a:xfrm flipV="1">
            <a:off x="8782314" y="1164997"/>
            <a:ext cx="2289172" cy="2322616"/>
          </a:xfrm>
          <a:prstGeom prst="straightConnector1">
            <a:avLst/>
          </a:prstGeom>
          <a:ln w="1270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83F2776C-BD07-8D4A-9AEC-6EEF552D07B4}"/>
                  </a:ext>
                </a:extLst>
              </p:cNvPr>
              <p:cNvSpPr txBox="1"/>
              <p:nvPr/>
            </p:nvSpPr>
            <p:spPr>
              <a:xfrm>
                <a:off x="11135396" y="162488"/>
                <a:ext cx="964077" cy="127760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CA" sz="6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sz="6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acc>
                    </m:oMath>
                  </m:oMathPara>
                </a14:m>
                <a:endParaRPr lang="en-CA" sz="6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83F2776C-BD07-8D4A-9AEC-6EEF552D07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35396" y="162488"/>
                <a:ext cx="964077" cy="127760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0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CA536E51-BBDD-E888-995E-D152EE02767A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435680" y="175680"/>
              <a:ext cx="10574280" cy="4017600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CA536E51-BBDD-E888-995E-D152EE02767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426320" y="166320"/>
                <a:ext cx="10593000" cy="403632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017495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850"/>
    </mc:Choice>
    <mc:Fallback xmlns="">
      <p:transition spd="slow" advTm="448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7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46" grpId="0" build="p"/>
      <p:bldP spid="47" grpId="0"/>
      <p:bldP spid="5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A65C7AF-CD4C-2206-F7AD-4996AF17C51F}"/>
                  </a:ext>
                </a:extLst>
              </p:cNvPr>
              <p:cNvSpPr txBox="1"/>
              <p:nvPr/>
            </p:nvSpPr>
            <p:spPr>
              <a:xfrm>
                <a:off x="401356" y="457634"/>
                <a:ext cx="2233613" cy="26614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10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GB" sz="100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CA" sz="10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e>
                              <m:r>
                                <a:rPr lang="en-CA" sz="10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CA" sz="10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A65C7AF-CD4C-2206-F7AD-4996AF17C5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356" y="457634"/>
                <a:ext cx="2233613" cy="26614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Oval 4">
            <a:extLst>
              <a:ext uri="{FF2B5EF4-FFF2-40B4-BE49-F238E27FC236}">
                <a16:creationId xmlns:a16="http://schemas.microsoft.com/office/drawing/2014/main" id="{D040C19A-E8BE-C609-06E1-7C77A818FA8B}"/>
              </a:ext>
            </a:extLst>
          </p:cNvPr>
          <p:cNvSpPr/>
          <p:nvPr/>
        </p:nvSpPr>
        <p:spPr>
          <a:xfrm>
            <a:off x="6241143" y="631209"/>
            <a:ext cx="5595582" cy="5595582"/>
          </a:xfrm>
          <a:prstGeom prst="ellipse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3B303BC-4DF8-6F64-C911-5F7C97BDEAE5}"/>
              </a:ext>
            </a:extLst>
          </p:cNvPr>
          <p:cNvSpPr/>
          <p:nvPr/>
        </p:nvSpPr>
        <p:spPr>
          <a:xfrm>
            <a:off x="6241143" y="2307280"/>
            <a:ext cx="5595582" cy="2267568"/>
          </a:xfrm>
          <a:prstGeom prst="ellipse">
            <a:avLst/>
          </a:prstGeom>
          <a:noFill/>
          <a:ln w="762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9" name="3D Model 18">
                <a:extLst>
                  <a:ext uri="{FF2B5EF4-FFF2-40B4-BE49-F238E27FC236}">
                    <a16:creationId xmlns:a16="http://schemas.microsoft.com/office/drawing/2014/main" id="{BF43F74C-C4ED-2BA0-BFD5-4E6FAB5F4D37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107376311"/>
                  </p:ext>
                </p:extLst>
              </p:nvPr>
            </p:nvGraphicFramePr>
            <p:xfrm>
              <a:off x="8754793" y="923201"/>
              <a:ext cx="1554594" cy="2806809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554594" cy="2806809"/>
                    </a:xfrm>
                    <a:prstGeom prst="rect">
                      <a:avLst/>
                    </a:prstGeom>
                  </am3d:spPr>
                  <am3d:camera>
                    <am3d:pos x="16" y="18000000" z="50303010"/>
                    <am3d:up dx="0" dy="36000000" dz="0"/>
                    <am3d:lookAt x="16" y="369" z="0"/>
                    <am3d:perspective fov="2388303"/>
                  </am3d:camera>
                  <am3d:trans>
                    <am3d:meterPerModelUnit n="3358770" d="1000000"/>
                    <am3d:preTrans dx="567694" dy="2333647" dz="-24182026"/>
                    <am3d:scale>
                      <am3d:sx n="1000000" d="1000000"/>
                      <am3d:sy n="1000000" d="1000000"/>
                      <am3d:sz n="1000000" d="1000000"/>
                    </am3d:scale>
                    <am3d:rot ax="-4"/>
                    <am3d:postTrans dx="16" dy="368" dz="0"/>
                  </am3d:trans>
                  <am3d:raster rName="Office3DRenderer" rVer="16.0.8326">
                    <am3d:blip r:embed="rId5"/>
                  </am3d:raster>
                  <am3d:winViewport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9" name="3D Model 18">
                <a:extLst>
                  <a:ext uri="{FF2B5EF4-FFF2-40B4-BE49-F238E27FC236}">
                    <a16:creationId xmlns:a16="http://schemas.microsoft.com/office/drawing/2014/main" id="{BF43F74C-C4ED-2BA0-BFD5-4E6FAB5F4D3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754793" y="923201"/>
                <a:ext cx="1554594" cy="2806809"/>
              </a:xfrm>
              <a:prstGeom prst="rect">
                <a:avLst/>
              </a:prstGeom>
            </p:spPr>
          </p:pic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621635F3-7A72-FA39-8FF7-BF5EA1B79B4E}"/>
              </a:ext>
            </a:extLst>
          </p:cNvPr>
          <p:cNvSpPr txBox="1"/>
          <p:nvPr/>
        </p:nvSpPr>
        <p:spPr>
          <a:xfrm>
            <a:off x="3070553" y="1126277"/>
            <a:ext cx="27350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7200" dirty="0">
                <a:solidFill>
                  <a:srgbClr val="FF0000"/>
                </a:solidFill>
              </a:rPr>
              <a:t>Spinor</a:t>
            </a:r>
            <a:endParaRPr lang="en-CA" sz="6600" dirty="0">
              <a:solidFill>
                <a:srgbClr val="FF0000"/>
              </a:solidFill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5C62BE4-B1C2-D318-3170-0B158384D850}"/>
              </a:ext>
            </a:extLst>
          </p:cNvPr>
          <p:cNvCxnSpPr>
            <a:cxnSpLocks/>
          </p:cNvCxnSpPr>
          <p:nvPr/>
        </p:nvCxnSpPr>
        <p:spPr>
          <a:xfrm>
            <a:off x="5759120" y="1816876"/>
            <a:ext cx="3022930" cy="202424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3755868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16"/>
    </mc:Choice>
    <mc:Fallback xmlns="">
      <p:transition spd="slow" advTm="35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8" name="3D Model 27">
                <a:extLst>
                  <a:ext uri="{FF2B5EF4-FFF2-40B4-BE49-F238E27FC236}">
                    <a16:creationId xmlns:a16="http://schemas.microsoft.com/office/drawing/2014/main" id="{82558C51-4B88-AEED-0609-2B3FEA0F8F3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457762165"/>
                  </p:ext>
                </p:extLst>
              </p:nvPr>
            </p:nvGraphicFramePr>
            <p:xfrm>
              <a:off x="269804" y="1138472"/>
              <a:ext cx="5267062" cy="4771787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5267062" cy="4771787"/>
                    </a:xfrm>
                    <a:prstGeom prst="rect">
                      <a:avLst/>
                    </a:prstGeom>
                  </am3d:spPr>
                  <am3d:camera>
                    <am3d:pos x="0" y="0" z="4944996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91065" d="1000000"/>
                    <am3d:preTrans dx="970408" dy="-106809" dz="-9226261"/>
                    <am3d:scale>
                      <am3d:sx n="1000000" d="1000000"/>
                      <am3d:sy n="1000000" d="1000000"/>
                      <am3d:sz n="1000000" d="1000000"/>
                    </am3d:scale>
                    <am3d:rot ax="-2400004" ay="-2400001" az="-2400001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747675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8" name="3D Model 27">
                <a:extLst>
                  <a:ext uri="{FF2B5EF4-FFF2-40B4-BE49-F238E27FC236}">
                    <a16:creationId xmlns:a16="http://schemas.microsoft.com/office/drawing/2014/main" id="{82558C51-4B88-AEED-0609-2B3FEA0F8F3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69804" y="1138472"/>
                <a:ext cx="5267062" cy="4771787"/>
              </a:xfrm>
              <a:prstGeom prst="rect">
                <a:avLst/>
              </a:prstGeom>
            </p:spPr>
          </p:pic>
        </mc:Fallback>
      </mc:AlternateContent>
      <p:sp>
        <p:nvSpPr>
          <p:cNvPr id="29" name="Rectangle 28">
            <a:extLst>
              <a:ext uri="{FF2B5EF4-FFF2-40B4-BE49-F238E27FC236}">
                <a16:creationId xmlns:a16="http://schemas.microsoft.com/office/drawing/2014/main" id="{5CB621EB-EB80-AA46-1442-F0C5C699F761}"/>
              </a:ext>
            </a:extLst>
          </p:cNvPr>
          <p:cNvSpPr/>
          <p:nvPr/>
        </p:nvSpPr>
        <p:spPr>
          <a:xfrm>
            <a:off x="-220006" y="472161"/>
            <a:ext cx="6666412" cy="6237091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DA42650-D72B-A70C-49CF-625E00DD159D}"/>
              </a:ext>
            </a:extLst>
          </p:cNvPr>
          <p:cNvGrpSpPr/>
          <p:nvPr/>
        </p:nvGrpSpPr>
        <p:grpSpPr>
          <a:xfrm>
            <a:off x="59692" y="-73967"/>
            <a:ext cx="6632599" cy="6783219"/>
            <a:chOff x="-346823" y="714453"/>
            <a:chExt cx="5554437" cy="5680573"/>
          </a:xfrm>
        </p:grpSpPr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EA1B0E03-C811-3C78-500E-C0639E453723}"/>
                </a:ext>
              </a:extLst>
            </p:cNvPr>
            <p:cNvCxnSpPr>
              <a:cxnSpLocks/>
            </p:cNvCxnSpPr>
            <p:nvPr/>
          </p:nvCxnSpPr>
          <p:spPr>
            <a:xfrm>
              <a:off x="-346823" y="2845187"/>
              <a:ext cx="2723854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FC5F5981-FC04-509C-DF8B-584675EF41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1089" y="1384075"/>
              <a:ext cx="0" cy="2719024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AD89A022-378A-4E51-4F1E-0DC2D139788D}"/>
                    </a:ext>
                  </a:extLst>
                </p:cNvPr>
                <p:cNvSpPr txBox="1"/>
                <p:nvPr/>
              </p:nvSpPr>
              <p:spPr>
                <a:xfrm>
                  <a:off x="2375292" y="2480626"/>
                  <a:ext cx="560920" cy="69591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CA" sz="4800" dirty="0"/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AD89A022-378A-4E51-4F1E-0DC2D139788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75292" y="2480626"/>
                  <a:ext cx="560920" cy="69591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C68958B8-7B4E-E460-2E42-CACD5F2A80BF}"/>
                    </a:ext>
                  </a:extLst>
                </p:cNvPr>
                <p:cNvSpPr txBox="1"/>
                <p:nvPr/>
              </p:nvSpPr>
              <p:spPr>
                <a:xfrm>
                  <a:off x="626655" y="714453"/>
                  <a:ext cx="568867" cy="69591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CA" sz="4800" dirty="0"/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C68958B8-7B4E-E460-2E42-CACD5F2A80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6655" y="714453"/>
                  <a:ext cx="568867" cy="695914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095A7EA5-3F13-33B6-B1DD-FD09CA583EFF}"/>
                </a:ext>
              </a:extLst>
            </p:cNvPr>
            <p:cNvCxnSpPr>
              <a:cxnSpLocks/>
            </p:cNvCxnSpPr>
            <p:nvPr/>
          </p:nvCxnSpPr>
          <p:spPr>
            <a:xfrm>
              <a:off x="488827" y="2480626"/>
              <a:ext cx="4226882" cy="3399132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B5D9E703-77AE-6A1D-A064-2C3692FED5E3}"/>
                    </a:ext>
                  </a:extLst>
                </p:cNvPr>
                <p:cNvSpPr txBox="1"/>
                <p:nvPr/>
              </p:nvSpPr>
              <p:spPr>
                <a:xfrm>
                  <a:off x="4677677" y="5699112"/>
                  <a:ext cx="529937" cy="69591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en-CA" sz="4800" dirty="0"/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B5D9E703-77AE-6A1D-A064-2C3692FED5E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77677" y="5699112"/>
                  <a:ext cx="529937" cy="695914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1" name="3D Model 40">
                <a:extLst>
                  <a:ext uri="{FF2B5EF4-FFF2-40B4-BE49-F238E27FC236}">
                    <a16:creationId xmlns:a16="http://schemas.microsoft.com/office/drawing/2014/main" id="{86CA0F49-D3BA-E55E-D6A5-0ABF44FEB41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92647086"/>
                  </p:ext>
                </p:extLst>
              </p:nvPr>
            </p:nvGraphicFramePr>
            <p:xfrm>
              <a:off x="275146" y="1167756"/>
              <a:ext cx="5244638" cy="4730645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5244638" cy="4730645"/>
                    </a:xfrm>
                    <a:prstGeom prst="rect">
                      <a:avLst/>
                    </a:prstGeom>
                  </am3d:spPr>
                  <am3d:camera>
                    <am3d:pos x="0" y="0" z="4944996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91065" d="1000000"/>
                    <am3d:preTrans dx="970408" dy="-106809" dz="-9226261"/>
                    <am3d:scale>
                      <am3d:sx n="1000000" d="1000000"/>
                      <am3d:sy n="1000000" d="1000000"/>
                      <am3d:sz n="1000000" d="1000000"/>
                    </am3d:scale>
                    <am3d:rot ax="-2400004" ay="-2400001" az="-2400001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741483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1" name="3D Model 40">
                <a:extLst>
                  <a:ext uri="{FF2B5EF4-FFF2-40B4-BE49-F238E27FC236}">
                    <a16:creationId xmlns:a16="http://schemas.microsoft.com/office/drawing/2014/main" id="{86CA0F49-D3BA-E55E-D6A5-0ABF44FEB41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75146" y="1167756"/>
                <a:ext cx="5244638" cy="4730645"/>
              </a:xfrm>
              <a:prstGeom prst="rect">
                <a:avLst/>
              </a:prstGeom>
            </p:spPr>
          </p:pic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46A65902-C851-13AD-8E4E-631C8D09B3E5}"/>
              </a:ext>
            </a:extLst>
          </p:cNvPr>
          <p:cNvGrpSpPr/>
          <p:nvPr/>
        </p:nvGrpSpPr>
        <p:grpSpPr>
          <a:xfrm>
            <a:off x="7249496" y="310230"/>
            <a:ext cx="3849950" cy="4077614"/>
            <a:chOff x="786498" y="1191993"/>
            <a:chExt cx="3222377" cy="3412934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F9610ACB-7886-F114-6920-8B5EF3D9352D}"/>
                </a:ext>
              </a:extLst>
            </p:cNvPr>
            <p:cNvSpPr/>
            <p:nvPr/>
          </p:nvSpPr>
          <p:spPr>
            <a:xfrm>
              <a:off x="786498" y="2089103"/>
              <a:ext cx="2515823" cy="2515824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B01E2497-FD17-18B0-6842-750998C3EE39}"/>
                </a:ext>
              </a:extLst>
            </p:cNvPr>
            <p:cNvCxnSpPr>
              <a:cxnSpLocks/>
            </p:cNvCxnSpPr>
            <p:nvPr/>
          </p:nvCxnSpPr>
          <p:spPr>
            <a:xfrm>
              <a:off x="788603" y="3347015"/>
              <a:ext cx="2632207" cy="0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093C36E5-6443-61CC-6AD6-52B4A9D806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46515" y="1954722"/>
              <a:ext cx="0" cy="2650205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D0609C89-8498-C3DF-BC8A-77893E0F72C9}"/>
                    </a:ext>
                  </a:extLst>
                </p:cNvPr>
                <p:cNvSpPr txBox="1"/>
                <p:nvPr/>
              </p:nvSpPr>
              <p:spPr>
                <a:xfrm>
                  <a:off x="3448259" y="3002909"/>
                  <a:ext cx="560616" cy="69553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CA" sz="4800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D0609C89-8498-C3DF-BC8A-77893E0F72C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48259" y="3002909"/>
                  <a:ext cx="560616" cy="695538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F68C1B67-0D41-E5F9-C8A8-7830198A1A40}"/>
                    </a:ext>
                  </a:extLst>
                </p:cNvPr>
                <p:cNvSpPr txBox="1"/>
                <p:nvPr/>
              </p:nvSpPr>
              <p:spPr>
                <a:xfrm>
                  <a:off x="1762235" y="1191993"/>
                  <a:ext cx="568559" cy="69553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CA" sz="4800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F68C1B67-0D41-E5F9-C8A8-7830198A1A4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62235" y="1191993"/>
                  <a:ext cx="568559" cy="695538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A32B5979-8FB7-87A8-C34E-CCC5D1D48BEF}"/>
              </a:ext>
            </a:extLst>
          </p:cNvPr>
          <p:cNvSpPr txBox="1"/>
          <p:nvPr/>
        </p:nvSpPr>
        <p:spPr>
          <a:xfrm>
            <a:off x="3009749" y="135697"/>
            <a:ext cx="423668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6000" dirty="0"/>
              <a:t>Horizontal</a:t>
            </a:r>
            <a:br>
              <a:rPr lang="en-GB" sz="6000" dirty="0"/>
            </a:br>
            <a:r>
              <a:rPr lang="en-GB" sz="6000" dirty="0"/>
              <a:t>Polarization</a:t>
            </a:r>
            <a:endParaRPr lang="en-CA" sz="60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1E76FEC-D4C6-7C49-303D-402CEF7D9AC9}"/>
              </a:ext>
            </a:extLst>
          </p:cNvPr>
          <p:cNvGrpSpPr/>
          <p:nvPr/>
        </p:nvGrpSpPr>
        <p:grpSpPr>
          <a:xfrm rot="5400000">
            <a:off x="8752550" y="1382055"/>
            <a:ext cx="0" cy="3005791"/>
            <a:chOff x="8766618" y="1382055"/>
            <a:chExt cx="0" cy="3005791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BE83D019-E056-6769-ACCA-B577D8995798}"/>
                </a:ext>
              </a:extLst>
            </p:cNvPr>
            <p:cNvCxnSpPr>
              <a:cxnSpLocks/>
            </p:cNvCxnSpPr>
            <p:nvPr/>
          </p:nvCxnSpPr>
          <p:spPr>
            <a:xfrm>
              <a:off x="8766618" y="1382057"/>
              <a:ext cx="0" cy="3005789"/>
            </a:xfrm>
            <a:prstGeom prst="straightConnector1">
              <a:avLst/>
            </a:prstGeom>
            <a:ln w="152400">
              <a:solidFill>
                <a:srgbClr val="FF0000">
                  <a:alpha val="97000"/>
                </a:srgb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97151F6A-9013-BE3A-052B-C22A21CA68DA}"/>
                </a:ext>
              </a:extLst>
            </p:cNvPr>
            <p:cNvCxnSpPr>
              <a:cxnSpLocks/>
            </p:cNvCxnSpPr>
            <p:nvPr/>
          </p:nvCxnSpPr>
          <p:spPr>
            <a:xfrm>
              <a:off x="8766618" y="1382055"/>
              <a:ext cx="0" cy="3005789"/>
            </a:xfrm>
            <a:prstGeom prst="straightConnector1">
              <a:avLst/>
            </a:prstGeom>
            <a:ln w="152400">
              <a:solidFill>
                <a:srgbClr val="FF0000">
                  <a:alpha val="97000"/>
                </a:srgb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3097827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750"/>
    </mc:Choice>
    <mc:Fallback xmlns="">
      <p:transition advTm="3750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8" name="3D Model 27">
                <a:extLst>
                  <a:ext uri="{FF2B5EF4-FFF2-40B4-BE49-F238E27FC236}">
                    <a16:creationId xmlns:a16="http://schemas.microsoft.com/office/drawing/2014/main" id="{82558C51-4B88-AEED-0609-2B3FEA0F8F3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1230195"/>
                  </p:ext>
                </p:extLst>
              </p:nvPr>
            </p:nvGraphicFramePr>
            <p:xfrm>
              <a:off x="269805" y="1138473"/>
              <a:ext cx="5267062" cy="4771787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5267062" cy="4771787"/>
                    </a:xfrm>
                    <a:prstGeom prst="rect">
                      <a:avLst/>
                    </a:prstGeom>
                  </am3d:spPr>
                  <am3d:camera>
                    <am3d:pos x="0" y="0" z="4944996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91065" d="1000000"/>
                    <am3d:preTrans dx="970408" dy="-106809" dz="-9226261"/>
                    <am3d:scale>
                      <am3d:sx n="1000000" d="1000000"/>
                      <am3d:sy n="1000000" d="1000000"/>
                      <am3d:sz n="1000000" d="1000000"/>
                    </am3d:scale>
                    <am3d:rot ax="-2400004" ay="-2400001" az="-2400001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747675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8" name="3D Model 27">
                <a:extLst>
                  <a:ext uri="{FF2B5EF4-FFF2-40B4-BE49-F238E27FC236}">
                    <a16:creationId xmlns:a16="http://schemas.microsoft.com/office/drawing/2014/main" id="{82558C51-4B88-AEED-0609-2B3FEA0F8F3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69805" y="1138473"/>
                <a:ext cx="5267062" cy="4771787"/>
              </a:xfrm>
              <a:prstGeom prst="rect">
                <a:avLst/>
              </a:prstGeom>
            </p:spPr>
          </p:pic>
        </mc:Fallback>
      </mc:AlternateContent>
      <p:sp>
        <p:nvSpPr>
          <p:cNvPr id="29" name="Rectangle 28">
            <a:extLst>
              <a:ext uri="{FF2B5EF4-FFF2-40B4-BE49-F238E27FC236}">
                <a16:creationId xmlns:a16="http://schemas.microsoft.com/office/drawing/2014/main" id="{5CB621EB-EB80-AA46-1442-F0C5C699F761}"/>
              </a:ext>
            </a:extLst>
          </p:cNvPr>
          <p:cNvSpPr/>
          <p:nvPr/>
        </p:nvSpPr>
        <p:spPr>
          <a:xfrm>
            <a:off x="-220006" y="733702"/>
            <a:ext cx="6666412" cy="6237091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DA42650-D72B-A70C-49CF-625E00DD159D}"/>
              </a:ext>
            </a:extLst>
          </p:cNvPr>
          <p:cNvGrpSpPr/>
          <p:nvPr/>
        </p:nvGrpSpPr>
        <p:grpSpPr>
          <a:xfrm>
            <a:off x="59692" y="-73967"/>
            <a:ext cx="6632599" cy="6783219"/>
            <a:chOff x="-346823" y="714453"/>
            <a:chExt cx="5554437" cy="5680573"/>
          </a:xfrm>
        </p:grpSpPr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EA1B0E03-C811-3C78-500E-C0639E453723}"/>
                </a:ext>
              </a:extLst>
            </p:cNvPr>
            <p:cNvCxnSpPr>
              <a:cxnSpLocks/>
            </p:cNvCxnSpPr>
            <p:nvPr/>
          </p:nvCxnSpPr>
          <p:spPr>
            <a:xfrm>
              <a:off x="-346823" y="2845187"/>
              <a:ext cx="2723854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FC5F5981-FC04-509C-DF8B-584675EF41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1089" y="1384075"/>
              <a:ext cx="0" cy="2719024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AD89A022-378A-4E51-4F1E-0DC2D139788D}"/>
                    </a:ext>
                  </a:extLst>
                </p:cNvPr>
                <p:cNvSpPr txBox="1"/>
                <p:nvPr/>
              </p:nvSpPr>
              <p:spPr>
                <a:xfrm>
                  <a:off x="2375292" y="2480626"/>
                  <a:ext cx="560920" cy="69591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CA" sz="4800" dirty="0"/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AD89A022-378A-4E51-4F1E-0DC2D139788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75292" y="2480626"/>
                  <a:ext cx="560920" cy="69591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C68958B8-7B4E-E460-2E42-CACD5F2A80BF}"/>
                    </a:ext>
                  </a:extLst>
                </p:cNvPr>
                <p:cNvSpPr txBox="1"/>
                <p:nvPr/>
              </p:nvSpPr>
              <p:spPr>
                <a:xfrm>
                  <a:off x="626655" y="714453"/>
                  <a:ext cx="568867" cy="69591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CA" sz="4800" dirty="0"/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C68958B8-7B4E-E460-2E42-CACD5F2A80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6655" y="714453"/>
                  <a:ext cx="568867" cy="695914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095A7EA5-3F13-33B6-B1DD-FD09CA583EFF}"/>
                </a:ext>
              </a:extLst>
            </p:cNvPr>
            <p:cNvCxnSpPr>
              <a:cxnSpLocks/>
            </p:cNvCxnSpPr>
            <p:nvPr/>
          </p:nvCxnSpPr>
          <p:spPr>
            <a:xfrm>
              <a:off x="488827" y="2480626"/>
              <a:ext cx="4226882" cy="3399132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B5D9E703-77AE-6A1D-A064-2C3692FED5E3}"/>
                    </a:ext>
                  </a:extLst>
                </p:cNvPr>
                <p:cNvSpPr txBox="1"/>
                <p:nvPr/>
              </p:nvSpPr>
              <p:spPr>
                <a:xfrm>
                  <a:off x="4677677" y="5699112"/>
                  <a:ext cx="529937" cy="69591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en-CA" sz="4800" dirty="0"/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B5D9E703-77AE-6A1D-A064-2C3692FED5E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77677" y="5699112"/>
                  <a:ext cx="529937" cy="695914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1" name="3D Model 40">
                <a:extLst>
                  <a:ext uri="{FF2B5EF4-FFF2-40B4-BE49-F238E27FC236}">
                    <a16:creationId xmlns:a16="http://schemas.microsoft.com/office/drawing/2014/main" id="{86CA0F49-D3BA-E55E-D6A5-0ABF44FEB419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75146" y="825094"/>
              <a:ext cx="5244638" cy="5415969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5244638" cy="5415969"/>
                    </a:xfrm>
                    <a:prstGeom prst="rect">
                      <a:avLst/>
                    </a:prstGeom>
                  </am3d:spPr>
                  <am3d:camera>
                    <am3d:pos x="0" y="0" z="4944996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91065" d="1000000"/>
                    <am3d:preTrans dx="970408" dy="-106809" dz="-9226261"/>
                    <am3d:scale>
                      <am3d:sx n="1000000" d="1000000"/>
                      <am3d:sy n="1000000" d="1000000"/>
                      <am3d:sz n="1000000" d="1000000"/>
                    </am3d:scale>
                    <am3d:rot ax="300000" ay="19200000" az="19200000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741483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1" name="3D Model 40">
                <a:extLst>
                  <a:ext uri="{FF2B5EF4-FFF2-40B4-BE49-F238E27FC236}">
                    <a16:creationId xmlns:a16="http://schemas.microsoft.com/office/drawing/2014/main" id="{86CA0F49-D3BA-E55E-D6A5-0ABF44FEB41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75146" y="825094"/>
                <a:ext cx="5244638" cy="5415969"/>
              </a:xfrm>
              <a:prstGeom prst="rect">
                <a:avLst/>
              </a:prstGeom>
            </p:spPr>
          </p:pic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46A65902-C851-13AD-8E4E-631C8D09B3E5}"/>
              </a:ext>
            </a:extLst>
          </p:cNvPr>
          <p:cNvGrpSpPr/>
          <p:nvPr/>
        </p:nvGrpSpPr>
        <p:grpSpPr>
          <a:xfrm>
            <a:off x="7249496" y="310230"/>
            <a:ext cx="3849950" cy="4077614"/>
            <a:chOff x="786498" y="1191993"/>
            <a:chExt cx="3222377" cy="3412934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F9610ACB-7886-F114-6920-8B5EF3D9352D}"/>
                </a:ext>
              </a:extLst>
            </p:cNvPr>
            <p:cNvSpPr/>
            <p:nvPr/>
          </p:nvSpPr>
          <p:spPr>
            <a:xfrm>
              <a:off x="786498" y="2089103"/>
              <a:ext cx="2515823" cy="2515824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B01E2497-FD17-18B0-6842-750998C3EE39}"/>
                </a:ext>
              </a:extLst>
            </p:cNvPr>
            <p:cNvCxnSpPr>
              <a:cxnSpLocks/>
            </p:cNvCxnSpPr>
            <p:nvPr/>
          </p:nvCxnSpPr>
          <p:spPr>
            <a:xfrm>
              <a:off x="788603" y="3347015"/>
              <a:ext cx="2632207" cy="0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093C36E5-6443-61CC-6AD6-52B4A9D806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46515" y="1954722"/>
              <a:ext cx="0" cy="2650205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D0609C89-8498-C3DF-BC8A-77893E0F72C9}"/>
                    </a:ext>
                  </a:extLst>
                </p:cNvPr>
                <p:cNvSpPr txBox="1"/>
                <p:nvPr/>
              </p:nvSpPr>
              <p:spPr>
                <a:xfrm>
                  <a:off x="3448259" y="3002909"/>
                  <a:ext cx="560616" cy="69553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CA" sz="4800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D0609C89-8498-C3DF-BC8A-77893E0F72C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48259" y="3002909"/>
                  <a:ext cx="560616" cy="695538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F68C1B67-0D41-E5F9-C8A8-7830198A1A40}"/>
                    </a:ext>
                  </a:extLst>
                </p:cNvPr>
                <p:cNvSpPr txBox="1"/>
                <p:nvPr/>
              </p:nvSpPr>
              <p:spPr>
                <a:xfrm>
                  <a:off x="1762235" y="1191993"/>
                  <a:ext cx="568559" cy="69553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CA" sz="4800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F68C1B67-0D41-E5F9-C8A8-7830198A1A4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62235" y="1191993"/>
                  <a:ext cx="568559" cy="695538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A32B5979-8FB7-87A8-C34E-CCC5D1D48BEF}"/>
              </a:ext>
            </a:extLst>
          </p:cNvPr>
          <p:cNvSpPr txBox="1"/>
          <p:nvPr/>
        </p:nvSpPr>
        <p:spPr>
          <a:xfrm>
            <a:off x="3009749" y="135697"/>
            <a:ext cx="423668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6000" dirty="0"/>
              <a:t>Diagonal</a:t>
            </a:r>
            <a:br>
              <a:rPr lang="en-GB" sz="6000" dirty="0"/>
            </a:br>
            <a:r>
              <a:rPr lang="en-GB" sz="6000" dirty="0"/>
              <a:t>Polarization</a:t>
            </a:r>
            <a:endParaRPr lang="en-CA" sz="6000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6A1B4C6-3E1F-3696-8099-20F2C48833D2}"/>
              </a:ext>
            </a:extLst>
          </p:cNvPr>
          <p:cNvGrpSpPr/>
          <p:nvPr/>
        </p:nvGrpSpPr>
        <p:grpSpPr>
          <a:xfrm rot="2700000">
            <a:off x="8752550" y="1382055"/>
            <a:ext cx="0" cy="3005791"/>
            <a:chOff x="8766618" y="1382055"/>
            <a:chExt cx="0" cy="3005791"/>
          </a:xfrm>
        </p:grpSpPr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134BB45A-CBA1-0F73-B6FB-383DA325FCC1}"/>
                </a:ext>
              </a:extLst>
            </p:cNvPr>
            <p:cNvCxnSpPr>
              <a:cxnSpLocks/>
            </p:cNvCxnSpPr>
            <p:nvPr/>
          </p:nvCxnSpPr>
          <p:spPr>
            <a:xfrm>
              <a:off x="8766618" y="1382057"/>
              <a:ext cx="0" cy="3005789"/>
            </a:xfrm>
            <a:prstGeom prst="straightConnector1">
              <a:avLst/>
            </a:prstGeom>
            <a:ln w="152400">
              <a:solidFill>
                <a:srgbClr val="FF0000">
                  <a:alpha val="97000"/>
                </a:srgb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8B81B62A-C33B-3096-C384-D259A6B03671}"/>
                </a:ext>
              </a:extLst>
            </p:cNvPr>
            <p:cNvCxnSpPr>
              <a:cxnSpLocks/>
            </p:cNvCxnSpPr>
            <p:nvPr/>
          </p:nvCxnSpPr>
          <p:spPr>
            <a:xfrm>
              <a:off x="8766618" y="1382055"/>
              <a:ext cx="0" cy="3005789"/>
            </a:xfrm>
            <a:prstGeom prst="straightConnector1">
              <a:avLst/>
            </a:prstGeom>
            <a:ln w="152400">
              <a:solidFill>
                <a:srgbClr val="FF0000">
                  <a:alpha val="97000"/>
                </a:srgb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32830321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9256">
        <p159:morph option="byObject"/>
      </p:transition>
    </mc:Choice>
    <mc:Fallback xmlns="">
      <p:transition spd="slow" advTm="925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C0D15FB1-C92A-16CE-3382-E8E1424B4146}"/>
              </a:ext>
            </a:extLst>
          </p:cNvPr>
          <p:cNvSpPr/>
          <p:nvPr/>
        </p:nvSpPr>
        <p:spPr>
          <a:xfrm>
            <a:off x="6494368" y="1159444"/>
            <a:ext cx="4598290" cy="459828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6600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AA7E59C-B621-79DE-028E-17185351F570}"/>
              </a:ext>
            </a:extLst>
          </p:cNvPr>
          <p:cNvGrpSpPr/>
          <p:nvPr/>
        </p:nvGrpSpPr>
        <p:grpSpPr>
          <a:xfrm>
            <a:off x="6686263" y="145140"/>
            <a:ext cx="5495073" cy="5449720"/>
            <a:chOff x="-4597089" y="-246799"/>
            <a:chExt cx="3919100" cy="3886755"/>
          </a:xfrm>
        </p:grpSpPr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0857D62D-BC75-33CC-0550-E693F2CF5C1D}"/>
                </a:ext>
              </a:extLst>
            </p:cNvPr>
            <p:cNvCxnSpPr>
              <a:cxnSpLocks/>
            </p:cNvCxnSpPr>
            <p:nvPr/>
          </p:nvCxnSpPr>
          <p:spPr>
            <a:xfrm>
              <a:off x="-4597089" y="2137062"/>
              <a:ext cx="3144842" cy="0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44FE6E7E-269A-DA9F-84A4-CE779D43E57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3094193" y="473615"/>
              <a:ext cx="0" cy="3166341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C600DBB2-0236-98D6-6FD6-D18869EBACA8}"/>
                    </a:ext>
                  </a:extLst>
                </p:cNvPr>
                <p:cNvSpPr txBox="1"/>
                <p:nvPr/>
              </p:nvSpPr>
              <p:spPr>
                <a:xfrm>
                  <a:off x="-1419452" y="1752321"/>
                  <a:ext cx="741463" cy="72247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6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CA" sz="6000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C600DBB2-0236-98D6-6FD6-D18869EBACA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1419452" y="1752321"/>
                  <a:ext cx="741463" cy="722474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8BC363D9-A9B9-7066-A1B3-AFCFADB4B044}"/>
                    </a:ext>
                  </a:extLst>
                </p:cNvPr>
                <p:cNvSpPr txBox="1"/>
                <p:nvPr/>
              </p:nvSpPr>
              <p:spPr>
                <a:xfrm>
                  <a:off x="-3380810" y="-246799"/>
                  <a:ext cx="573234" cy="72437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6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CA" sz="6000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8BC363D9-A9B9-7066-A1B3-AFCFADB4B04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3380810" y="-246799"/>
                  <a:ext cx="573234" cy="72437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466C11F-1DDF-3236-2DDC-3094CBA3E7C3}"/>
              </a:ext>
            </a:extLst>
          </p:cNvPr>
          <p:cNvGrpSpPr/>
          <p:nvPr/>
        </p:nvGrpSpPr>
        <p:grpSpPr>
          <a:xfrm>
            <a:off x="8388569" y="54691"/>
            <a:ext cx="3803431" cy="4008877"/>
            <a:chOff x="2290535" y="636035"/>
            <a:chExt cx="3803431" cy="400887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A4919901-9AD4-91E6-313B-5B36E487EF64}"/>
                    </a:ext>
                  </a:extLst>
                </p:cNvPr>
                <p:cNvSpPr txBox="1"/>
                <p:nvPr/>
              </p:nvSpPr>
              <p:spPr>
                <a:xfrm>
                  <a:off x="5129889" y="3367309"/>
                  <a:ext cx="964077" cy="1277603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CA" sz="66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CA" sz="66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</m:acc>
                      </m:oMath>
                    </m:oMathPara>
                  </a14:m>
                  <a:endParaRPr lang="en-CA" sz="66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A4919901-9AD4-91E6-313B-5B36E487EF6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29889" y="3367309"/>
                  <a:ext cx="964077" cy="1277603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97B2A03C-4F13-2354-7A17-3472606B793D}"/>
                    </a:ext>
                  </a:extLst>
                </p:cNvPr>
                <p:cNvSpPr txBox="1"/>
                <p:nvPr/>
              </p:nvSpPr>
              <p:spPr>
                <a:xfrm>
                  <a:off x="2290535" y="636035"/>
                  <a:ext cx="803743" cy="1277603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127000"/>
                </a:effectLst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CA" sz="66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CA" sz="66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acc>
                      </m:oMath>
                    </m:oMathPara>
                  </a14:m>
                  <a:endParaRPr lang="en-CA" sz="66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97B2A03C-4F13-2354-7A17-3472606B79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90535" y="636035"/>
                  <a:ext cx="803743" cy="1277603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319235DA-29D2-849E-A01F-E721CE30A8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04125" y="1681598"/>
              <a:ext cx="0" cy="2339286"/>
            </a:xfrm>
            <a:prstGeom prst="straightConnector1">
              <a:avLst/>
            </a:prstGeom>
            <a:ln w="12700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D79376CD-6007-E0D3-4176-8FFD57E5254F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3867718" y="2883634"/>
              <a:ext cx="0" cy="2339287"/>
            </a:xfrm>
            <a:prstGeom prst="straightConnector1">
              <a:avLst/>
            </a:prstGeom>
            <a:ln w="12700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A94A84AF-EC28-0DCC-7C99-D9529632029C}"/>
              </a:ext>
            </a:extLst>
          </p:cNvPr>
          <p:cNvCxnSpPr>
            <a:cxnSpLocks/>
          </p:cNvCxnSpPr>
          <p:nvPr/>
        </p:nvCxnSpPr>
        <p:spPr>
          <a:xfrm flipV="1">
            <a:off x="8782314" y="1164997"/>
            <a:ext cx="2289172" cy="2322616"/>
          </a:xfrm>
          <a:prstGeom prst="straightConnector1">
            <a:avLst/>
          </a:prstGeom>
          <a:ln w="1270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83F2776C-BD07-8D4A-9AEC-6EEF552D07B4}"/>
                  </a:ext>
                </a:extLst>
              </p:cNvPr>
              <p:cNvSpPr txBox="1"/>
              <p:nvPr/>
            </p:nvSpPr>
            <p:spPr>
              <a:xfrm>
                <a:off x="11135396" y="162488"/>
                <a:ext cx="964077" cy="127760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CA" sz="6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sz="6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acc>
                    </m:oMath>
                  </m:oMathPara>
                </a14:m>
                <a:endParaRPr lang="en-CA" sz="6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83F2776C-BD07-8D4A-9AEC-6EEF552D07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35396" y="162488"/>
                <a:ext cx="964077" cy="127760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C9720D8E-ED24-F8E0-394C-A75C4F2F6C4D}"/>
              </a:ext>
            </a:extLst>
          </p:cNvPr>
          <p:cNvSpPr/>
          <p:nvPr/>
        </p:nvSpPr>
        <p:spPr>
          <a:xfrm>
            <a:off x="6359103" y="-662940"/>
            <a:ext cx="6675602" cy="850392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EB9F871-56C5-7E31-AE67-5B7D46CF6037}"/>
              </a:ext>
            </a:extLst>
          </p:cNvPr>
          <p:cNvGrpSpPr/>
          <p:nvPr/>
        </p:nvGrpSpPr>
        <p:grpSpPr>
          <a:xfrm>
            <a:off x="8834695" y="1205549"/>
            <a:ext cx="2236789" cy="2236789"/>
            <a:chOff x="8834695" y="1205549"/>
            <a:chExt cx="2236789" cy="2236789"/>
          </a:xfrm>
        </p:grpSpPr>
        <p:sp>
          <p:nvSpPr>
            <p:cNvPr id="5" name="Right Triangle 4">
              <a:extLst>
                <a:ext uri="{FF2B5EF4-FFF2-40B4-BE49-F238E27FC236}">
                  <a16:creationId xmlns:a16="http://schemas.microsoft.com/office/drawing/2014/main" id="{2897430D-2471-88C1-16F8-5724A6F66017}"/>
                </a:ext>
              </a:extLst>
            </p:cNvPr>
            <p:cNvSpPr/>
            <p:nvPr/>
          </p:nvSpPr>
          <p:spPr>
            <a:xfrm rot="16200000">
              <a:off x="8834695" y="1205549"/>
              <a:ext cx="2236789" cy="2236789"/>
            </a:xfrm>
            <a:prstGeom prst="rtTriangl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762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3BE449AE-17E9-38D8-F051-07DC39C1D489}"/>
                </a:ext>
              </a:extLst>
            </p:cNvPr>
            <p:cNvGrpSpPr/>
            <p:nvPr/>
          </p:nvGrpSpPr>
          <p:grpSpPr>
            <a:xfrm>
              <a:off x="10584656" y="2950539"/>
              <a:ext cx="450057" cy="455337"/>
              <a:chOff x="10579893" y="2874444"/>
              <a:chExt cx="450057" cy="455337"/>
            </a:xfrm>
          </p:grpSpPr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685E3CFC-A7E1-DC9E-7581-AB0767931CA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604500" y="2874444"/>
                <a:ext cx="0" cy="455337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F11D3187-A94C-8B21-0A75-205938FF7BD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79893" y="2901852"/>
                <a:ext cx="450057" cy="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F4B7228-9B61-22C4-DECA-61382A1E3340}"/>
              </a:ext>
            </a:extLst>
          </p:cNvPr>
          <p:cNvGrpSpPr/>
          <p:nvPr/>
        </p:nvGrpSpPr>
        <p:grpSpPr>
          <a:xfrm>
            <a:off x="8790440" y="3627834"/>
            <a:ext cx="2299778" cy="1399528"/>
            <a:chOff x="8790440" y="3627834"/>
            <a:chExt cx="2299778" cy="1399528"/>
          </a:xfrm>
        </p:grpSpPr>
        <p:sp>
          <p:nvSpPr>
            <p:cNvPr id="15" name="Right Brace 14">
              <a:extLst>
                <a:ext uri="{FF2B5EF4-FFF2-40B4-BE49-F238E27FC236}">
                  <a16:creationId xmlns:a16="http://schemas.microsoft.com/office/drawing/2014/main" id="{1DE7D14A-20A5-8FEB-2BF6-73412B91CBDC}"/>
                </a:ext>
              </a:extLst>
            </p:cNvPr>
            <p:cNvSpPr/>
            <p:nvPr/>
          </p:nvSpPr>
          <p:spPr>
            <a:xfrm rot="5400000">
              <a:off x="9758120" y="2660154"/>
              <a:ext cx="364418" cy="2299778"/>
            </a:xfrm>
            <a:prstGeom prst="rightBrac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916AFE26-A698-FB83-189E-53CA4FFC5D67}"/>
                    </a:ext>
                  </a:extLst>
                </p:cNvPr>
                <p:cNvSpPr txBox="1"/>
                <p:nvPr/>
              </p:nvSpPr>
              <p:spPr>
                <a:xfrm>
                  <a:off x="9639605" y="4011699"/>
                  <a:ext cx="626968" cy="101566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600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CA" sz="6000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916AFE26-A698-FB83-189E-53CA4FFC5D6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39605" y="4011699"/>
                  <a:ext cx="626968" cy="1015663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643F71C-70EB-86AF-D9FE-CDF54D120F7F}"/>
              </a:ext>
            </a:extLst>
          </p:cNvPr>
          <p:cNvGrpSpPr/>
          <p:nvPr/>
        </p:nvGrpSpPr>
        <p:grpSpPr>
          <a:xfrm>
            <a:off x="11268782" y="1165735"/>
            <a:ext cx="912554" cy="2299778"/>
            <a:chOff x="11268782" y="1165735"/>
            <a:chExt cx="912554" cy="2299778"/>
          </a:xfrm>
        </p:grpSpPr>
        <p:sp>
          <p:nvSpPr>
            <p:cNvPr id="14" name="Right Brace 13">
              <a:extLst>
                <a:ext uri="{FF2B5EF4-FFF2-40B4-BE49-F238E27FC236}">
                  <a16:creationId xmlns:a16="http://schemas.microsoft.com/office/drawing/2014/main" id="{9094B5CF-9783-1D43-32A1-64BC9FCCBFCA}"/>
                </a:ext>
              </a:extLst>
            </p:cNvPr>
            <p:cNvSpPr/>
            <p:nvPr/>
          </p:nvSpPr>
          <p:spPr>
            <a:xfrm>
              <a:off x="11268782" y="1165735"/>
              <a:ext cx="364418" cy="2299778"/>
            </a:xfrm>
            <a:prstGeom prst="rightBrac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BEB1651A-3971-00B4-C1FB-418A8BE267C4}"/>
                    </a:ext>
                  </a:extLst>
                </p:cNvPr>
                <p:cNvSpPr txBox="1"/>
                <p:nvPr/>
              </p:nvSpPr>
              <p:spPr>
                <a:xfrm>
                  <a:off x="11617972" y="1800515"/>
                  <a:ext cx="563364" cy="101566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600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CA" sz="6000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BEB1651A-3971-00B4-C1FB-418A8BE267C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17972" y="1800515"/>
                  <a:ext cx="563364" cy="1015663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F5B4382-50D3-0734-AB3F-9C29920C1CD2}"/>
              </a:ext>
            </a:extLst>
          </p:cNvPr>
          <p:cNvGrpSpPr/>
          <p:nvPr/>
        </p:nvGrpSpPr>
        <p:grpSpPr>
          <a:xfrm>
            <a:off x="7928945" y="437523"/>
            <a:ext cx="3379755" cy="1745189"/>
            <a:chOff x="7928945" y="437523"/>
            <a:chExt cx="3379755" cy="1745189"/>
          </a:xfrm>
        </p:grpSpPr>
        <p:sp>
          <p:nvSpPr>
            <p:cNvPr id="19" name="Right Brace 18">
              <a:extLst>
                <a:ext uri="{FF2B5EF4-FFF2-40B4-BE49-F238E27FC236}">
                  <a16:creationId xmlns:a16="http://schemas.microsoft.com/office/drawing/2014/main" id="{2C8B0F7D-FE6D-51D4-0924-633372760EA1}"/>
                </a:ext>
              </a:extLst>
            </p:cNvPr>
            <p:cNvSpPr/>
            <p:nvPr/>
          </p:nvSpPr>
          <p:spPr>
            <a:xfrm rot="13500000">
              <a:off x="9497328" y="371340"/>
              <a:ext cx="364418" cy="3258326"/>
            </a:xfrm>
            <a:prstGeom prst="rightBrac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BA2892FD-195C-3C9A-62D7-26112AAA84A9}"/>
                    </a:ext>
                  </a:extLst>
                </p:cNvPr>
                <p:cNvSpPr txBox="1"/>
                <p:nvPr/>
              </p:nvSpPr>
              <p:spPr>
                <a:xfrm>
                  <a:off x="7928945" y="437523"/>
                  <a:ext cx="1487455" cy="1606017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127000"/>
                </a:effectLst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ad>
                          <m:radPr>
                            <m:degHide m:val="on"/>
                            <m:ctrlPr>
                              <a:rPr lang="en-CA" sz="8800" b="0" i="1" dirty="0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CA" sz="88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oMath>
                    </m:oMathPara>
                  </a14:m>
                  <a:endParaRPr lang="en-CA" sz="8800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BA2892FD-195C-3C9A-62D7-26112AAA84A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28945" y="437523"/>
                  <a:ext cx="1487455" cy="1606017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0C0D3F64-C11E-2765-A337-356E8C5364DC}"/>
                  </a:ext>
                </a:extLst>
              </p:cNvPr>
              <p:cNvSpPr txBox="1"/>
              <p:nvPr/>
            </p:nvSpPr>
            <p:spPr>
              <a:xfrm>
                <a:off x="215863" y="540633"/>
                <a:ext cx="6724916" cy="18180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CA" sz="10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sz="10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acc>
                      <m:r>
                        <a:rPr lang="en-CA" sz="10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CA" sz="10000" b="0" i="1" smtClean="0">
                          <a:latin typeface="Cambria Math" panose="02040503050406030204" pitchFamily="18" charset="0"/>
                        </a:rPr>
                        <m:t>= </m:t>
                      </m:r>
                      <m:acc>
                        <m:accPr>
                          <m:chr m:val="⃗"/>
                          <m:ctrlPr>
                            <a:rPr lang="en-CA" sz="10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sz="10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acc>
                      <m:r>
                        <a:rPr lang="en-CA" sz="10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⃗"/>
                          <m:ctrlPr>
                            <a:rPr lang="en-CA" sz="10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sz="10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acc>
                    </m:oMath>
                  </m:oMathPara>
                </a14:m>
                <a:endParaRPr lang="en-CA" sz="100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0C0D3F64-C11E-2765-A337-356E8C5364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863" y="540633"/>
                <a:ext cx="6724916" cy="181806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2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F386D3D6-E06A-6F69-67F3-4DAA0DBCD2B9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7701120" y="238680"/>
              <a:ext cx="2220840" cy="161064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F386D3D6-E06A-6F69-67F3-4DAA0DBCD2B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691760" y="229320"/>
                <a:ext cx="2239560" cy="162936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800350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477"/>
    </mc:Choice>
    <mc:Fallback xmlns="">
      <p:transition spd="slow" advTm="94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3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C0D15FB1-C92A-16CE-3382-E8E1424B4146}"/>
              </a:ext>
            </a:extLst>
          </p:cNvPr>
          <p:cNvSpPr/>
          <p:nvPr/>
        </p:nvSpPr>
        <p:spPr>
          <a:xfrm>
            <a:off x="6494368" y="1159444"/>
            <a:ext cx="4598290" cy="459828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6600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AA7E59C-B621-79DE-028E-17185351F570}"/>
              </a:ext>
            </a:extLst>
          </p:cNvPr>
          <p:cNvGrpSpPr/>
          <p:nvPr/>
        </p:nvGrpSpPr>
        <p:grpSpPr>
          <a:xfrm>
            <a:off x="6686263" y="145140"/>
            <a:ext cx="5495073" cy="5449720"/>
            <a:chOff x="-4597089" y="-246799"/>
            <a:chExt cx="3919100" cy="3886755"/>
          </a:xfrm>
        </p:grpSpPr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0857D62D-BC75-33CC-0550-E693F2CF5C1D}"/>
                </a:ext>
              </a:extLst>
            </p:cNvPr>
            <p:cNvCxnSpPr>
              <a:cxnSpLocks/>
            </p:cNvCxnSpPr>
            <p:nvPr/>
          </p:nvCxnSpPr>
          <p:spPr>
            <a:xfrm>
              <a:off x="-4597089" y="2137062"/>
              <a:ext cx="3144842" cy="0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44FE6E7E-269A-DA9F-84A4-CE779D43E57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3094193" y="473615"/>
              <a:ext cx="0" cy="3166341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C600DBB2-0236-98D6-6FD6-D18869EBACA8}"/>
                    </a:ext>
                  </a:extLst>
                </p:cNvPr>
                <p:cNvSpPr txBox="1"/>
                <p:nvPr/>
              </p:nvSpPr>
              <p:spPr>
                <a:xfrm>
                  <a:off x="-1419452" y="1752321"/>
                  <a:ext cx="741463" cy="72247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6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CA" sz="6000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C600DBB2-0236-98D6-6FD6-D18869EBACA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1419452" y="1752321"/>
                  <a:ext cx="741463" cy="722474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8BC363D9-A9B9-7066-A1B3-AFCFADB4B044}"/>
                    </a:ext>
                  </a:extLst>
                </p:cNvPr>
                <p:cNvSpPr txBox="1"/>
                <p:nvPr/>
              </p:nvSpPr>
              <p:spPr>
                <a:xfrm>
                  <a:off x="-3380810" y="-246799"/>
                  <a:ext cx="573234" cy="72437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6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CA" sz="6000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8BC363D9-A9B9-7066-A1B3-AFCFADB4B04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3380810" y="-246799"/>
                  <a:ext cx="573234" cy="72437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466C11F-1DDF-3236-2DDC-3094CBA3E7C3}"/>
              </a:ext>
            </a:extLst>
          </p:cNvPr>
          <p:cNvGrpSpPr/>
          <p:nvPr/>
        </p:nvGrpSpPr>
        <p:grpSpPr>
          <a:xfrm>
            <a:off x="8388569" y="54691"/>
            <a:ext cx="3803431" cy="4008877"/>
            <a:chOff x="2290535" y="636035"/>
            <a:chExt cx="3803431" cy="400887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A4919901-9AD4-91E6-313B-5B36E487EF64}"/>
                    </a:ext>
                  </a:extLst>
                </p:cNvPr>
                <p:cNvSpPr txBox="1"/>
                <p:nvPr/>
              </p:nvSpPr>
              <p:spPr>
                <a:xfrm>
                  <a:off x="5129889" y="3367309"/>
                  <a:ext cx="964077" cy="1277603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CA" sz="66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CA" sz="66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</m:acc>
                      </m:oMath>
                    </m:oMathPara>
                  </a14:m>
                  <a:endParaRPr lang="en-CA" sz="66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A4919901-9AD4-91E6-313B-5B36E487EF6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29889" y="3367309"/>
                  <a:ext cx="964077" cy="1277603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97B2A03C-4F13-2354-7A17-3472606B793D}"/>
                    </a:ext>
                  </a:extLst>
                </p:cNvPr>
                <p:cNvSpPr txBox="1"/>
                <p:nvPr/>
              </p:nvSpPr>
              <p:spPr>
                <a:xfrm>
                  <a:off x="2290535" y="636035"/>
                  <a:ext cx="803743" cy="1277603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127000"/>
                </a:effectLst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CA" sz="66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CA" sz="66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acc>
                      </m:oMath>
                    </m:oMathPara>
                  </a14:m>
                  <a:endParaRPr lang="en-CA" sz="66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97B2A03C-4F13-2354-7A17-3472606B79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90535" y="636035"/>
                  <a:ext cx="803743" cy="1277603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319235DA-29D2-849E-A01F-E721CE30A8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04125" y="1681598"/>
              <a:ext cx="0" cy="2339286"/>
            </a:xfrm>
            <a:prstGeom prst="straightConnector1">
              <a:avLst/>
            </a:prstGeom>
            <a:ln w="12700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D79376CD-6007-E0D3-4176-8FFD57E5254F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3867718" y="2883634"/>
              <a:ext cx="0" cy="2339287"/>
            </a:xfrm>
            <a:prstGeom prst="straightConnector1">
              <a:avLst/>
            </a:prstGeom>
            <a:ln w="12700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A94A84AF-EC28-0DCC-7C99-D9529632029C}"/>
              </a:ext>
            </a:extLst>
          </p:cNvPr>
          <p:cNvCxnSpPr>
            <a:cxnSpLocks/>
          </p:cNvCxnSpPr>
          <p:nvPr/>
        </p:nvCxnSpPr>
        <p:spPr>
          <a:xfrm flipV="1">
            <a:off x="8782314" y="1790700"/>
            <a:ext cx="1672479" cy="1696913"/>
          </a:xfrm>
          <a:prstGeom prst="straightConnector1">
            <a:avLst/>
          </a:prstGeom>
          <a:ln w="190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83F2776C-BD07-8D4A-9AEC-6EEF552D07B4}"/>
                  </a:ext>
                </a:extLst>
              </p:cNvPr>
              <p:cNvSpPr txBox="1"/>
              <p:nvPr/>
            </p:nvSpPr>
            <p:spPr>
              <a:xfrm>
                <a:off x="10583682" y="466843"/>
                <a:ext cx="964077" cy="147296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CA" sz="8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sz="8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acc>
                    </m:oMath>
                  </m:oMathPara>
                </a14:m>
                <a:endParaRPr lang="en-CA" sz="8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83F2776C-BD07-8D4A-9AEC-6EEF552D07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83682" y="466843"/>
                <a:ext cx="964077" cy="147296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9392D25-AFB6-31D6-DE10-18BEF053D3DC}"/>
                  </a:ext>
                </a:extLst>
              </p:cNvPr>
              <p:cNvSpPr txBox="1"/>
              <p:nvPr/>
            </p:nvSpPr>
            <p:spPr>
              <a:xfrm>
                <a:off x="49290" y="156930"/>
                <a:ext cx="8362717" cy="2087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CA" sz="88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CA" sz="8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acc>
                    <m:r>
                      <a:rPr lang="en-CA" sz="8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CA" sz="8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8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CA" sz="88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CA" sz="8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acc>
                      <m:accPr>
                        <m:chr m:val="⃗"/>
                        <m:ctrlPr>
                          <a:rPr lang="en-CA" sz="8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CA" sz="8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acc>
                    <m:r>
                      <a:rPr lang="en-CA" sz="8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CA" sz="8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8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CA" sz="88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CA" sz="8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acc>
                      <m:accPr>
                        <m:chr m:val="⃗"/>
                        <m:ctrlPr>
                          <a:rPr lang="en-CA" sz="8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CA" sz="8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acc>
                  </m:oMath>
                </a14:m>
                <a:r>
                  <a:rPr lang="en-CA" sz="8800" dirty="0"/>
                  <a:t>  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9392D25-AFB6-31D6-DE10-18BEF053D3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90" y="156930"/>
                <a:ext cx="8362717" cy="20871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9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63E208DB-1D88-72FD-0188-30163E893BFC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156040" y="2093040"/>
              <a:ext cx="8648640" cy="269064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63E208DB-1D88-72FD-0188-30163E893BF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146680" y="2083680"/>
                <a:ext cx="8667360" cy="270936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199297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3837">
        <p:fade/>
      </p:transition>
    </mc:Choice>
    <mc:Fallback xmlns="">
      <p:transition spd="med" advTm="1383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3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2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C0D15FB1-C92A-16CE-3382-E8E1424B4146}"/>
              </a:ext>
            </a:extLst>
          </p:cNvPr>
          <p:cNvSpPr/>
          <p:nvPr/>
        </p:nvSpPr>
        <p:spPr>
          <a:xfrm>
            <a:off x="6494368" y="1159444"/>
            <a:ext cx="4598290" cy="459828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6600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AA7E59C-B621-79DE-028E-17185351F570}"/>
              </a:ext>
            </a:extLst>
          </p:cNvPr>
          <p:cNvGrpSpPr/>
          <p:nvPr/>
        </p:nvGrpSpPr>
        <p:grpSpPr>
          <a:xfrm>
            <a:off x="6686263" y="145140"/>
            <a:ext cx="5495073" cy="5449720"/>
            <a:chOff x="-4597089" y="-246799"/>
            <a:chExt cx="3919100" cy="3886755"/>
          </a:xfrm>
        </p:grpSpPr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0857D62D-BC75-33CC-0550-E693F2CF5C1D}"/>
                </a:ext>
              </a:extLst>
            </p:cNvPr>
            <p:cNvCxnSpPr>
              <a:cxnSpLocks/>
            </p:cNvCxnSpPr>
            <p:nvPr/>
          </p:nvCxnSpPr>
          <p:spPr>
            <a:xfrm>
              <a:off x="-4597089" y="2137062"/>
              <a:ext cx="3144842" cy="0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44FE6E7E-269A-DA9F-84A4-CE779D43E57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3094193" y="473615"/>
              <a:ext cx="0" cy="3166341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C600DBB2-0236-98D6-6FD6-D18869EBACA8}"/>
                    </a:ext>
                  </a:extLst>
                </p:cNvPr>
                <p:cNvSpPr txBox="1"/>
                <p:nvPr/>
              </p:nvSpPr>
              <p:spPr>
                <a:xfrm>
                  <a:off x="-1419452" y="1752321"/>
                  <a:ext cx="741463" cy="72247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6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CA" sz="6000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C600DBB2-0236-98D6-6FD6-D18869EBACA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1419452" y="1752321"/>
                  <a:ext cx="741463" cy="722474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8BC363D9-A9B9-7066-A1B3-AFCFADB4B044}"/>
                    </a:ext>
                  </a:extLst>
                </p:cNvPr>
                <p:cNvSpPr txBox="1"/>
                <p:nvPr/>
              </p:nvSpPr>
              <p:spPr>
                <a:xfrm>
                  <a:off x="-3380810" y="-246799"/>
                  <a:ext cx="573234" cy="72437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6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CA" sz="6000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8BC363D9-A9B9-7066-A1B3-AFCFADB4B04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3380810" y="-246799"/>
                  <a:ext cx="573234" cy="72437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466C11F-1DDF-3236-2DDC-3094CBA3E7C3}"/>
              </a:ext>
            </a:extLst>
          </p:cNvPr>
          <p:cNvGrpSpPr/>
          <p:nvPr/>
        </p:nvGrpSpPr>
        <p:grpSpPr>
          <a:xfrm>
            <a:off x="8388569" y="54691"/>
            <a:ext cx="3803431" cy="4008877"/>
            <a:chOff x="2290535" y="636035"/>
            <a:chExt cx="3803431" cy="400887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A4919901-9AD4-91E6-313B-5B36E487EF64}"/>
                    </a:ext>
                  </a:extLst>
                </p:cNvPr>
                <p:cNvSpPr txBox="1"/>
                <p:nvPr/>
              </p:nvSpPr>
              <p:spPr>
                <a:xfrm>
                  <a:off x="5129889" y="3367309"/>
                  <a:ext cx="964077" cy="1277603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CA" sz="66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CA" sz="66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</m:acc>
                      </m:oMath>
                    </m:oMathPara>
                  </a14:m>
                  <a:endParaRPr lang="en-CA" sz="66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A4919901-9AD4-91E6-313B-5B36E487EF6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29889" y="3367309"/>
                  <a:ext cx="964077" cy="1277603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97B2A03C-4F13-2354-7A17-3472606B793D}"/>
                    </a:ext>
                  </a:extLst>
                </p:cNvPr>
                <p:cNvSpPr txBox="1"/>
                <p:nvPr/>
              </p:nvSpPr>
              <p:spPr>
                <a:xfrm>
                  <a:off x="2290535" y="636035"/>
                  <a:ext cx="803743" cy="1277603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127000"/>
                </a:effectLst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CA" sz="66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CA" sz="66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acc>
                      </m:oMath>
                    </m:oMathPara>
                  </a14:m>
                  <a:endParaRPr lang="en-CA" sz="66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97B2A03C-4F13-2354-7A17-3472606B79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90535" y="636035"/>
                  <a:ext cx="803743" cy="1277603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319235DA-29D2-849E-A01F-E721CE30A8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04125" y="1681598"/>
              <a:ext cx="0" cy="2339286"/>
            </a:xfrm>
            <a:prstGeom prst="straightConnector1">
              <a:avLst/>
            </a:prstGeom>
            <a:ln w="12700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D79376CD-6007-E0D3-4176-8FFD57E5254F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3867718" y="2883634"/>
              <a:ext cx="0" cy="2339287"/>
            </a:xfrm>
            <a:prstGeom prst="straightConnector1">
              <a:avLst/>
            </a:prstGeom>
            <a:ln w="12700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7E2F78D0-23E4-4985-3538-64B077FE05E8}"/>
                  </a:ext>
                </a:extLst>
              </p:cNvPr>
              <p:cNvSpPr txBox="1"/>
              <p:nvPr/>
            </p:nvSpPr>
            <p:spPr>
              <a:xfrm>
                <a:off x="137934" y="290385"/>
                <a:ext cx="7601954" cy="33495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CA" sz="5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sz="5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</m:acc>
                      <m:r>
                        <a:rPr lang="en-CA" sz="5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5400" i="1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5400" i="1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GB" sz="5400" i="1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  <m:sSup>
                        <m:sSupPr>
                          <m:ctrlPr>
                            <a:rPr lang="en-GB" sz="5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54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GB" sz="5400" i="1">
                              <a:latin typeface="Cambria Math" panose="02040503050406030204" pitchFamily="18" charset="0"/>
                            </a:rPr>
                            <m:t>𝑖</m:t>
                          </m:r>
                          <m:sSub>
                            <m:sSubPr>
                              <m:ctrlPr>
                                <a:rPr lang="en-GB" sz="5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5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GB" sz="5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sup>
                      </m:sSup>
                      <m:acc>
                        <m:accPr>
                          <m:chr m:val="⃗"/>
                          <m:ctrlPr>
                            <a:rPr lang="en-CA" sz="5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sz="5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acc>
                      <m:r>
                        <a:rPr lang="en-CA" sz="5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GB" sz="5400" i="1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5400" i="1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CA" sz="5400" i="1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p>
                      </m:sSup>
                      <m:sSup>
                        <m:sSupPr>
                          <m:ctrlPr>
                            <a:rPr lang="en-GB" sz="5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54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GB" sz="5400" i="1">
                              <a:latin typeface="Cambria Math" panose="02040503050406030204" pitchFamily="18" charset="0"/>
                            </a:rPr>
                            <m:t>𝑖</m:t>
                          </m:r>
                          <m:sSub>
                            <m:sSubPr>
                              <m:ctrlPr>
                                <a:rPr lang="en-GB" sz="5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5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CA" sz="5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sup>
                      </m:sSup>
                      <m:acc>
                        <m:accPr>
                          <m:chr m:val="⃗"/>
                          <m:ctrlPr>
                            <a:rPr lang="en-CA" sz="5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sz="5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acc>
                    </m:oMath>
                  </m:oMathPara>
                </a14:m>
                <a:endParaRPr lang="en-CA" sz="5400" dirty="0">
                  <a:solidFill>
                    <a:srgbClr val="002060"/>
                  </a:solidFill>
                </a:endParaRPr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CA" sz="5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sz="5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</m:acc>
                      <m:r>
                        <a:rPr lang="en-CA" sz="5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5400" i="1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5400" i="1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GB" sz="5400" i="1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  <m:d>
                        <m:dPr>
                          <m:ctrlPr>
                            <a:rPr lang="en-CA" sz="5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5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acc>
                        <m:accPr>
                          <m:chr m:val="⃗"/>
                          <m:ctrlPr>
                            <a:rPr lang="en-CA" sz="5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sz="5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acc>
                      <m:r>
                        <a:rPr lang="en-CA" sz="5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GB" sz="5400" i="1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5400" i="1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CA" sz="5400" i="1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p>
                      </m:sSup>
                      <m:d>
                        <m:dPr>
                          <m:ctrlPr>
                            <a:rPr lang="en-CA" sz="5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5400" i="1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acc>
                        <m:accPr>
                          <m:chr m:val="⃗"/>
                          <m:ctrlPr>
                            <a:rPr lang="en-CA" sz="5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sz="5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acc>
                    </m:oMath>
                  </m:oMathPara>
                </a14:m>
                <a:endParaRPr lang="en-CA" sz="5400" dirty="0"/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CA" sz="5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sz="5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</m:acc>
                      <m:r>
                        <a:rPr lang="en-CA" sz="5400" b="0" i="1" smtClean="0">
                          <a:latin typeface="Cambria Math" panose="02040503050406030204" pitchFamily="18" charset="0"/>
                        </a:rPr>
                        <m:t>=  </m:t>
                      </m:r>
                      <m:r>
                        <a:rPr lang="en-CA" sz="5400" b="0" i="1" smtClean="0">
                          <a:solidFill>
                            <a:srgbClr val="FF5050"/>
                          </a:solidFill>
                          <a:latin typeface="Cambria Math" panose="02040503050406030204" pitchFamily="18" charset="0"/>
                        </a:rPr>
                        <m:t>1  </m:t>
                      </m:r>
                      <m:acc>
                        <m:accPr>
                          <m:chr m:val="⃗"/>
                          <m:ctrlPr>
                            <a:rPr lang="en-CA" sz="5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sz="5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acc>
                      <m:r>
                        <a:rPr lang="en-CA" sz="5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CA" sz="5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d>
                        <m:dPr>
                          <m:ctrlPr>
                            <a:rPr lang="en-CA" sz="5400" b="0" i="1" smtClean="0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5400" b="0" i="1" smtClean="0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CA" sz="5400" i="1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CA" sz="5400" b="0" i="1" smtClean="0">
                          <a:solidFill>
                            <a:srgbClr val="FF5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⃗"/>
                          <m:ctrlPr>
                            <a:rPr lang="en-CA" sz="5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sz="5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acc>
                    </m:oMath>
                  </m:oMathPara>
                </a14:m>
                <a:endParaRPr lang="en-CA" sz="54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7E2F78D0-23E4-4985-3538-64B077FE05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934" y="290385"/>
                <a:ext cx="7601954" cy="334957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0C0D3F64-C11E-2765-A337-356E8C5364DC}"/>
                  </a:ext>
                </a:extLst>
              </p:cNvPr>
              <p:cNvSpPr txBox="1"/>
              <p:nvPr/>
            </p:nvSpPr>
            <p:spPr>
              <a:xfrm>
                <a:off x="463567" y="4260071"/>
                <a:ext cx="5499083" cy="13347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CA" sz="72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sz="7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</m:acc>
                      <m:r>
                        <a:rPr lang="en-CA" sz="7200" b="0" i="1" smtClean="0">
                          <a:latin typeface="Cambria Math" panose="02040503050406030204" pitchFamily="18" charset="0"/>
                        </a:rPr>
                        <m:t>=  </m:t>
                      </m:r>
                      <m:acc>
                        <m:accPr>
                          <m:chr m:val="⃗"/>
                          <m:ctrlPr>
                            <a:rPr lang="en-CA" sz="72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sz="72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acc>
                      <m:r>
                        <a:rPr lang="en-CA" sz="72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CA" sz="7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  </m:t>
                      </m:r>
                      <m:acc>
                        <m:accPr>
                          <m:chr m:val="⃗"/>
                          <m:ctrlPr>
                            <a:rPr lang="en-CA" sz="72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sz="72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acc>
                    </m:oMath>
                  </m:oMathPara>
                </a14:m>
                <a:endParaRPr lang="en-CA" sz="72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0C0D3F64-C11E-2765-A337-356E8C5364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567" y="4260071"/>
                <a:ext cx="5499083" cy="133478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A94A84AF-EC28-0DCC-7C99-D9529632029C}"/>
              </a:ext>
            </a:extLst>
          </p:cNvPr>
          <p:cNvCxnSpPr>
            <a:cxnSpLocks/>
          </p:cNvCxnSpPr>
          <p:nvPr/>
        </p:nvCxnSpPr>
        <p:spPr>
          <a:xfrm>
            <a:off x="8782314" y="3454658"/>
            <a:ext cx="2289172" cy="2322616"/>
          </a:xfrm>
          <a:prstGeom prst="straightConnector1">
            <a:avLst/>
          </a:prstGeom>
          <a:ln w="1270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83F2776C-BD07-8D4A-9AEC-6EEF552D07B4}"/>
                  </a:ext>
                </a:extLst>
              </p:cNvPr>
              <p:cNvSpPr txBox="1"/>
              <p:nvPr/>
            </p:nvSpPr>
            <p:spPr>
              <a:xfrm>
                <a:off x="11082685" y="5382188"/>
                <a:ext cx="964077" cy="127760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CA" sz="6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sz="6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</m:oMath>
                  </m:oMathPara>
                </a14:m>
                <a:endParaRPr lang="en-CA" sz="6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83F2776C-BD07-8D4A-9AEC-6EEF552D07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82685" y="5382188"/>
                <a:ext cx="964077" cy="127760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0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2236ECA0-4CAE-0960-BA1B-96FF6EC567FD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301040" y="137880"/>
              <a:ext cx="10620720" cy="64105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2236ECA0-4CAE-0960-BA1B-96FF6EC567F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291680" y="128520"/>
                <a:ext cx="10639440" cy="642924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784123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5282">
        <p:fade/>
      </p:transition>
    </mc:Choice>
    <mc:Fallback xmlns="">
      <p:transition spd="med" advTm="2528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build="p"/>
      <p:bldP spid="47" grpId="0"/>
      <p:bldP spid="51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8" name="3D Model 27">
                <a:extLst>
                  <a:ext uri="{FF2B5EF4-FFF2-40B4-BE49-F238E27FC236}">
                    <a16:creationId xmlns:a16="http://schemas.microsoft.com/office/drawing/2014/main" id="{82558C51-4B88-AEED-0609-2B3FEA0F8F3B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69804" y="1138472"/>
              <a:ext cx="5267062" cy="4771787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5267062" cy="4771787"/>
                    </a:xfrm>
                    <a:prstGeom prst="rect">
                      <a:avLst/>
                    </a:prstGeom>
                  </am3d:spPr>
                  <am3d:camera>
                    <am3d:pos x="0" y="0" z="4944996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91065" d="1000000"/>
                    <am3d:preTrans dx="970408" dy="-106809" dz="-9226261"/>
                    <am3d:scale>
                      <am3d:sx n="1000000" d="1000000"/>
                      <am3d:sy n="1000000" d="1000000"/>
                      <am3d:sz n="1000000" d="1000000"/>
                    </am3d:scale>
                    <am3d:rot ax="-2400004" ay="-2400001" az="-2400001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747675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8" name="3D Model 27">
                <a:extLst>
                  <a:ext uri="{FF2B5EF4-FFF2-40B4-BE49-F238E27FC236}">
                    <a16:creationId xmlns:a16="http://schemas.microsoft.com/office/drawing/2014/main" id="{82558C51-4B88-AEED-0609-2B3FEA0F8F3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69804" y="1138472"/>
                <a:ext cx="5267062" cy="4771787"/>
              </a:xfrm>
              <a:prstGeom prst="rect">
                <a:avLst/>
              </a:prstGeom>
            </p:spPr>
          </p:pic>
        </mc:Fallback>
      </mc:AlternateContent>
      <p:sp>
        <p:nvSpPr>
          <p:cNvPr id="29" name="Rectangle 28">
            <a:extLst>
              <a:ext uri="{FF2B5EF4-FFF2-40B4-BE49-F238E27FC236}">
                <a16:creationId xmlns:a16="http://schemas.microsoft.com/office/drawing/2014/main" id="{5CB621EB-EB80-AA46-1442-F0C5C699F761}"/>
              </a:ext>
            </a:extLst>
          </p:cNvPr>
          <p:cNvSpPr/>
          <p:nvPr/>
        </p:nvSpPr>
        <p:spPr>
          <a:xfrm>
            <a:off x="-220006" y="472161"/>
            <a:ext cx="6666412" cy="6237091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DA42650-D72B-A70C-49CF-625E00DD159D}"/>
              </a:ext>
            </a:extLst>
          </p:cNvPr>
          <p:cNvGrpSpPr/>
          <p:nvPr/>
        </p:nvGrpSpPr>
        <p:grpSpPr>
          <a:xfrm>
            <a:off x="59692" y="-73967"/>
            <a:ext cx="6632599" cy="6783219"/>
            <a:chOff x="-346823" y="714453"/>
            <a:chExt cx="5554437" cy="5680573"/>
          </a:xfrm>
        </p:grpSpPr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EA1B0E03-C811-3C78-500E-C0639E453723}"/>
                </a:ext>
              </a:extLst>
            </p:cNvPr>
            <p:cNvCxnSpPr>
              <a:cxnSpLocks/>
            </p:cNvCxnSpPr>
            <p:nvPr/>
          </p:nvCxnSpPr>
          <p:spPr>
            <a:xfrm>
              <a:off x="-346823" y="2845187"/>
              <a:ext cx="2723854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FC5F5981-FC04-509C-DF8B-584675EF41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1089" y="1384075"/>
              <a:ext cx="0" cy="2719024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AD89A022-378A-4E51-4F1E-0DC2D139788D}"/>
                    </a:ext>
                  </a:extLst>
                </p:cNvPr>
                <p:cNvSpPr txBox="1"/>
                <p:nvPr/>
              </p:nvSpPr>
              <p:spPr>
                <a:xfrm>
                  <a:off x="2375292" y="2480626"/>
                  <a:ext cx="560920" cy="69591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CA" sz="4800" dirty="0"/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AD89A022-378A-4E51-4F1E-0DC2D139788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75292" y="2480626"/>
                  <a:ext cx="560920" cy="69591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C68958B8-7B4E-E460-2E42-CACD5F2A80BF}"/>
                    </a:ext>
                  </a:extLst>
                </p:cNvPr>
                <p:cNvSpPr txBox="1"/>
                <p:nvPr/>
              </p:nvSpPr>
              <p:spPr>
                <a:xfrm>
                  <a:off x="626655" y="714453"/>
                  <a:ext cx="568867" cy="69591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CA" sz="4800" dirty="0"/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C68958B8-7B4E-E460-2E42-CACD5F2A80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6655" y="714453"/>
                  <a:ext cx="568867" cy="695914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095A7EA5-3F13-33B6-B1DD-FD09CA583EFF}"/>
                </a:ext>
              </a:extLst>
            </p:cNvPr>
            <p:cNvCxnSpPr>
              <a:cxnSpLocks/>
            </p:cNvCxnSpPr>
            <p:nvPr/>
          </p:nvCxnSpPr>
          <p:spPr>
            <a:xfrm>
              <a:off x="488827" y="2480626"/>
              <a:ext cx="4226882" cy="3399132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B5D9E703-77AE-6A1D-A064-2C3692FED5E3}"/>
                    </a:ext>
                  </a:extLst>
                </p:cNvPr>
                <p:cNvSpPr txBox="1"/>
                <p:nvPr/>
              </p:nvSpPr>
              <p:spPr>
                <a:xfrm>
                  <a:off x="4677677" y="5699112"/>
                  <a:ext cx="529937" cy="69591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en-CA" sz="4800" dirty="0"/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B5D9E703-77AE-6A1D-A064-2C3692FED5E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77677" y="5699112"/>
                  <a:ext cx="529937" cy="695914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1" name="3D Model 40">
                <a:extLst>
                  <a:ext uri="{FF2B5EF4-FFF2-40B4-BE49-F238E27FC236}">
                    <a16:creationId xmlns:a16="http://schemas.microsoft.com/office/drawing/2014/main" id="{86CA0F49-D3BA-E55E-D6A5-0ABF44FEB419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75146" y="1167756"/>
              <a:ext cx="5244638" cy="4730645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5244638" cy="4730645"/>
                    </a:xfrm>
                    <a:prstGeom prst="rect">
                      <a:avLst/>
                    </a:prstGeom>
                  </am3d:spPr>
                  <am3d:camera>
                    <am3d:pos x="0" y="0" z="4944996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91065" d="1000000"/>
                    <am3d:preTrans dx="970408" dy="-106809" dz="-9226261"/>
                    <am3d:scale>
                      <am3d:sx n="1000000" d="1000000"/>
                      <am3d:sy n="1000000" d="1000000"/>
                      <am3d:sz n="1000000" d="1000000"/>
                    </am3d:scale>
                    <am3d:rot ax="-2400004" ay="-2400001" az="-2400001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741483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1" name="3D Model 40">
                <a:extLst>
                  <a:ext uri="{FF2B5EF4-FFF2-40B4-BE49-F238E27FC236}">
                    <a16:creationId xmlns:a16="http://schemas.microsoft.com/office/drawing/2014/main" id="{86CA0F49-D3BA-E55E-D6A5-0ABF44FEB41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75146" y="1167756"/>
                <a:ext cx="5244638" cy="4730645"/>
              </a:xfrm>
              <a:prstGeom prst="rect">
                <a:avLst/>
              </a:prstGeom>
            </p:spPr>
          </p:pic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46A65902-C851-13AD-8E4E-631C8D09B3E5}"/>
              </a:ext>
            </a:extLst>
          </p:cNvPr>
          <p:cNvGrpSpPr/>
          <p:nvPr/>
        </p:nvGrpSpPr>
        <p:grpSpPr>
          <a:xfrm>
            <a:off x="7249496" y="310230"/>
            <a:ext cx="3849950" cy="4077614"/>
            <a:chOff x="786498" y="1191993"/>
            <a:chExt cx="3222377" cy="3412934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F9610ACB-7886-F114-6920-8B5EF3D9352D}"/>
                </a:ext>
              </a:extLst>
            </p:cNvPr>
            <p:cNvSpPr/>
            <p:nvPr/>
          </p:nvSpPr>
          <p:spPr>
            <a:xfrm>
              <a:off x="786498" y="2089103"/>
              <a:ext cx="2515823" cy="2515824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B01E2497-FD17-18B0-6842-750998C3EE39}"/>
                </a:ext>
              </a:extLst>
            </p:cNvPr>
            <p:cNvCxnSpPr>
              <a:cxnSpLocks/>
            </p:cNvCxnSpPr>
            <p:nvPr/>
          </p:nvCxnSpPr>
          <p:spPr>
            <a:xfrm>
              <a:off x="788603" y="3347015"/>
              <a:ext cx="2632207" cy="0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093C36E5-6443-61CC-6AD6-52B4A9D806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46515" y="1954722"/>
              <a:ext cx="0" cy="2650205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D0609C89-8498-C3DF-BC8A-77893E0F72C9}"/>
                    </a:ext>
                  </a:extLst>
                </p:cNvPr>
                <p:cNvSpPr txBox="1"/>
                <p:nvPr/>
              </p:nvSpPr>
              <p:spPr>
                <a:xfrm>
                  <a:off x="3448259" y="3002909"/>
                  <a:ext cx="560616" cy="69553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CA" sz="4800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D0609C89-8498-C3DF-BC8A-77893E0F72C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48259" y="3002909"/>
                  <a:ext cx="560616" cy="695538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F68C1B67-0D41-E5F9-C8A8-7830198A1A40}"/>
                    </a:ext>
                  </a:extLst>
                </p:cNvPr>
                <p:cNvSpPr txBox="1"/>
                <p:nvPr/>
              </p:nvSpPr>
              <p:spPr>
                <a:xfrm>
                  <a:off x="1762235" y="1191993"/>
                  <a:ext cx="568559" cy="69553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CA" sz="4800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F68C1B67-0D41-E5F9-C8A8-7830198A1A4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62235" y="1191993"/>
                  <a:ext cx="568559" cy="695538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A32B5979-8FB7-87A8-C34E-CCC5D1D48BEF}"/>
              </a:ext>
            </a:extLst>
          </p:cNvPr>
          <p:cNvSpPr txBox="1"/>
          <p:nvPr/>
        </p:nvSpPr>
        <p:spPr>
          <a:xfrm>
            <a:off x="3009749" y="135697"/>
            <a:ext cx="423668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6000" dirty="0"/>
              <a:t>Horizontal</a:t>
            </a:r>
            <a:br>
              <a:rPr lang="en-GB" sz="6000" dirty="0"/>
            </a:br>
            <a:r>
              <a:rPr lang="en-GB" sz="6000" dirty="0"/>
              <a:t>Polarization</a:t>
            </a:r>
            <a:endParaRPr lang="en-CA" sz="60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1E76FEC-D4C6-7C49-303D-402CEF7D9AC9}"/>
              </a:ext>
            </a:extLst>
          </p:cNvPr>
          <p:cNvGrpSpPr/>
          <p:nvPr/>
        </p:nvGrpSpPr>
        <p:grpSpPr>
          <a:xfrm rot="5400000">
            <a:off x="8752550" y="1382055"/>
            <a:ext cx="0" cy="3005791"/>
            <a:chOff x="8766618" y="1382055"/>
            <a:chExt cx="0" cy="3005791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BE83D019-E056-6769-ACCA-B577D8995798}"/>
                </a:ext>
              </a:extLst>
            </p:cNvPr>
            <p:cNvCxnSpPr>
              <a:cxnSpLocks/>
            </p:cNvCxnSpPr>
            <p:nvPr/>
          </p:nvCxnSpPr>
          <p:spPr>
            <a:xfrm>
              <a:off x="8766618" y="1382057"/>
              <a:ext cx="0" cy="3005789"/>
            </a:xfrm>
            <a:prstGeom prst="straightConnector1">
              <a:avLst/>
            </a:prstGeom>
            <a:ln w="152400">
              <a:solidFill>
                <a:srgbClr val="FF0000">
                  <a:alpha val="97000"/>
                </a:srgb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97151F6A-9013-BE3A-052B-C22A21CA68DA}"/>
                </a:ext>
              </a:extLst>
            </p:cNvPr>
            <p:cNvCxnSpPr>
              <a:cxnSpLocks/>
            </p:cNvCxnSpPr>
            <p:nvPr/>
          </p:nvCxnSpPr>
          <p:spPr>
            <a:xfrm>
              <a:off x="8766618" y="1382055"/>
              <a:ext cx="0" cy="3005789"/>
            </a:xfrm>
            <a:prstGeom prst="straightConnector1">
              <a:avLst/>
            </a:prstGeom>
            <a:ln w="152400">
              <a:solidFill>
                <a:srgbClr val="FF0000">
                  <a:alpha val="97000"/>
                </a:srgb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391173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750"/>
    </mc:Choice>
    <mc:Fallback xmlns="">
      <p:transition advTm="3750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8" name="3D Model 27">
                <a:extLst>
                  <a:ext uri="{FF2B5EF4-FFF2-40B4-BE49-F238E27FC236}">
                    <a16:creationId xmlns:a16="http://schemas.microsoft.com/office/drawing/2014/main" id="{82558C51-4B88-AEED-0609-2B3FEA0F8F3B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88854" y="1157522"/>
              <a:ext cx="5267062" cy="4771787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5267062" cy="4771787"/>
                    </a:xfrm>
                    <a:prstGeom prst="rect">
                      <a:avLst/>
                    </a:prstGeom>
                  </am3d:spPr>
                  <am3d:camera>
                    <am3d:pos x="0" y="0" z="4944996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91065" d="1000000"/>
                    <am3d:preTrans dx="970408" dy="-106809" dz="-9226261"/>
                    <am3d:scale>
                      <am3d:sx n="1000000" d="1000000"/>
                      <am3d:sy n="1000000" d="1000000"/>
                      <am3d:sz n="1000000" d="1000000"/>
                    </am3d:scale>
                    <am3d:rot ax="-2400004" ay="-2400001" az="-2400001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747675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8" name="3D Model 27">
                <a:extLst>
                  <a:ext uri="{FF2B5EF4-FFF2-40B4-BE49-F238E27FC236}">
                    <a16:creationId xmlns:a16="http://schemas.microsoft.com/office/drawing/2014/main" id="{82558C51-4B88-AEED-0609-2B3FEA0F8F3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8854" y="1157522"/>
                <a:ext cx="5267062" cy="4771787"/>
              </a:xfrm>
              <a:prstGeom prst="rect">
                <a:avLst/>
              </a:prstGeom>
            </p:spPr>
          </p:pic>
        </mc:Fallback>
      </mc:AlternateContent>
      <p:sp>
        <p:nvSpPr>
          <p:cNvPr id="29" name="Rectangle 28">
            <a:extLst>
              <a:ext uri="{FF2B5EF4-FFF2-40B4-BE49-F238E27FC236}">
                <a16:creationId xmlns:a16="http://schemas.microsoft.com/office/drawing/2014/main" id="{5CB621EB-EB80-AA46-1442-F0C5C699F761}"/>
              </a:ext>
            </a:extLst>
          </p:cNvPr>
          <p:cNvSpPr/>
          <p:nvPr/>
        </p:nvSpPr>
        <p:spPr>
          <a:xfrm>
            <a:off x="-29506" y="620909"/>
            <a:ext cx="6666412" cy="6237091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DA42650-D72B-A70C-49CF-625E00DD159D}"/>
              </a:ext>
            </a:extLst>
          </p:cNvPr>
          <p:cNvGrpSpPr/>
          <p:nvPr/>
        </p:nvGrpSpPr>
        <p:grpSpPr>
          <a:xfrm>
            <a:off x="59692" y="-73967"/>
            <a:ext cx="6632599" cy="6783219"/>
            <a:chOff x="-346823" y="714453"/>
            <a:chExt cx="5554437" cy="5680573"/>
          </a:xfrm>
        </p:grpSpPr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EA1B0E03-C811-3C78-500E-C0639E453723}"/>
                </a:ext>
              </a:extLst>
            </p:cNvPr>
            <p:cNvCxnSpPr>
              <a:cxnSpLocks/>
            </p:cNvCxnSpPr>
            <p:nvPr/>
          </p:nvCxnSpPr>
          <p:spPr>
            <a:xfrm>
              <a:off x="-346823" y="2845187"/>
              <a:ext cx="2723854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FC5F5981-FC04-509C-DF8B-584675EF41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1089" y="1384075"/>
              <a:ext cx="0" cy="2719024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AD89A022-378A-4E51-4F1E-0DC2D139788D}"/>
                    </a:ext>
                  </a:extLst>
                </p:cNvPr>
                <p:cNvSpPr txBox="1"/>
                <p:nvPr/>
              </p:nvSpPr>
              <p:spPr>
                <a:xfrm>
                  <a:off x="2375292" y="2480626"/>
                  <a:ext cx="560920" cy="69591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CA" sz="4800" dirty="0"/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AD89A022-378A-4E51-4F1E-0DC2D139788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75292" y="2480626"/>
                  <a:ext cx="560920" cy="69591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C68958B8-7B4E-E460-2E42-CACD5F2A80BF}"/>
                    </a:ext>
                  </a:extLst>
                </p:cNvPr>
                <p:cNvSpPr txBox="1"/>
                <p:nvPr/>
              </p:nvSpPr>
              <p:spPr>
                <a:xfrm>
                  <a:off x="626655" y="714453"/>
                  <a:ext cx="568867" cy="69591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CA" sz="4800" dirty="0"/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C68958B8-7B4E-E460-2E42-CACD5F2A80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6655" y="714453"/>
                  <a:ext cx="568867" cy="695914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095A7EA5-3F13-33B6-B1DD-FD09CA583EFF}"/>
                </a:ext>
              </a:extLst>
            </p:cNvPr>
            <p:cNvCxnSpPr>
              <a:cxnSpLocks/>
            </p:cNvCxnSpPr>
            <p:nvPr/>
          </p:nvCxnSpPr>
          <p:spPr>
            <a:xfrm>
              <a:off x="488827" y="2480626"/>
              <a:ext cx="4226882" cy="3399132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B5D9E703-77AE-6A1D-A064-2C3692FED5E3}"/>
                    </a:ext>
                  </a:extLst>
                </p:cNvPr>
                <p:cNvSpPr txBox="1"/>
                <p:nvPr/>
              </p:nvSpPr>
              <p:spPr>
                <a:xfrm>
                  <a:off x="4677677" y="5699112"/>
                  <a:ext cx="529937" cy="69591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en-CA" sz="4800" dirty="0"/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B5D9E703-77AE-6A1D-A064-2C3692FED5E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77677" y="5699112"/>
                  <a:ext cx="529937" cy="695914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1" name="3D Model 40">
                <a:extLst>
                  <a:ext uri="{FF2B5EF4-FFF2-40B4-BE49-F238E27FC236}">
                    <a16:creationId xmlns:a16="http://schemas.microsoft.com/office/drawing/2014/main" id="{86CA0F49-D3BA-E55E-D6A5-0ABF44FEB419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13228" y="1348613"/>
              <a:ext cx="5206559" cy="4407014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5206559" cy="4407014"/>
                    </a:xfrm>
                    <a:prstGeom prst="rect">
                      <a:avLst/>
                    </a:prstGeom>
                  </am3d:spPr>
                  <am3d:camera>
                    <am3d:pos x="0" y="0" z="4944996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91065" d="1000000"/>
                    <am3d:preTrans dx="970408" dy="-106809" dz="-9226261"/>
                    <am3d:scale>
                      <am3d:sx n="1000000" d="1000000"/>
                      <am3d:sy n="1000000" d="1000000"/>
                      <am3d:sz n="1000000" d="1000000"/>
                    </am3d:scale>
                    <am3d:rot ax="16500000" ay="-2400000" az="-2400001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741482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1" name="3D Model 40">
                <a:extLst>
                  <a:ext uri="{FF2B5EF4-FFF2-40B4-BE49-F238E27FC236}">
                    <a16:creationId xmlns:a16="http://schemas.microsoft.com/office/drawing/2014/main" id="{86CA0F49-D3BA-E55E-D6A5-0ABF44FEB41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13228" y="1348613"/>
                <a:ext cx="5206559" cy="4407014"/>
              </a:xfrm>
              <a:prstGeom prst="rect">
                <a:avLst/>
              </a:prstGeom>
            </p:spPr>
          </p:pic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46A65902-C851-13AD-8E4E-631C8D09B3E5}"/>
              </a:ext>
            </a:extLst>
          </p:cNvPr>
          <p:cNvGrpSpPr/>
          <p:nvPr/>
        </p:nvGrpSpPr>
        <p:grpSpPr>
          <a:xfrm>
            <a:off x="7249496" y="310230"/>
            <a:ext cx="3849950" cy="4077614"/>
            <a:chOff x="786498" y="1191993"/>
            <a:chExt cx="3222377" cy="3412934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F9610ACB-7886-F114-6920-8B5EF3D9352D}"/>
                </a:ext>
              </a:extLst>
            </p:cNvPr>
            <p:cNvSpPr/>
            <p:nvPr/>
          </p:nvSpPr>
          <p:spPr>
            <a:xfrm>
              <a:off x="786498" y="2089103"/>
              <a:ext cx="2515823" cy="2515824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B01E2497-FD17-18B0-6842-750998C3EE39}"/>
                </a:ext>
              </a:extLst>
            </p:cNvPr>
            <p:cNvCxnSpPr>
              <a:cxnSpLocks/>
            </p:cNvCxnSpPr>
            <p:nvPr/>
          </p:nvCxnSpPr>
          <p:spPr>
            <a:xfrm>
              <a:off x="788603" y="3347015"/>
              <a:ext cx="2632207" cy="0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093C36E5-6443-61CC-6AD6-52B4A9D806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46515" y="1954722"/>
              <a:ext cx="0" cy="2650205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D0609C89-8498-C3DF-BC8A-77893E0F72C9}"/>
                    </a:ext>
                  </a:extLst>
                </p:cNvPr>
                <p:cNvSpPr txBox="1"/>
                <p:nvPr/>
              </p:nvSpPr>
              <p:spPr>
                <a:xfrm>
                  <a:off x="3448259" y="3002909"/>
                  <a:ext cx="560616" cy="69553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CA" sz="4800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D0609C89-8498-C3DF-BC8A-77893E0F72C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48259" y="3002909"/>
                  <a:ext cx="560616" cy="695538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F68C1B67-0D41-E5F9-C8A8-7830198A1A40}"/>
                    </a:ext>
                  </a:extLst>
                </p:cNvPr>
                <p:cNvSpPr txBox="1"/>
                <p:nvPr/>
              </p:nvSpPr>
              <p:spPr>
                <a:xfrm>
                  <a:off x="1762235" y="1191993"/>
                  <a:ext cx="568559" cy="69553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CA" sz="4800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F68C1B67-0D41-E5F9-C8A8-7830198A1A4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62235" y="1191993"/>
                  <a:ext cx="568559" cy="695538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A32B5979-8FB7-87A8-C34E-CCC5D1D48BEF}"/>
              </a:ext>
            </a:extLst>
          </p:cNvPr>
          <p:cNvSpPr txBox="1"/>
          <p:nvPr/>
        </p:nvSpPr>
        <p:spPr>
          <a:xfrm>
            <a:off x="2933703" y="135697"/>
            <a:ext cx="438877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6000" dirty="0"/>
              <a:t>Anti-Diagonal</a:t>
            </a:r>
            <a:br>
              <a:rPr lang="en-GB" sz="6000" dirty="0"/>
            </a:br>
            <a:r>
              <a:rPr lang="en-GB" sz="6000" dirty="0"/>
              <a:t>Polarization</a:t>
            </a:r>
            <a:endParaRPr lang="en-CA" sz="600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5765835-A8B2-2926-D3C2-B17BFA3877D9}"/>
              </a:ext>
            </a:extLst>
          </p:cNvPr>
          <p:cNvGrpSpPr/>
          <p:nvPr/>
        </p:nvGrpSpPr>
        <p:grpSpPr>
          <a:xfrm rot="8100000">
            <a:off x="8752550" y="1382055"/>
            <a:ext cx="0" cy="3005791"/>
            <a:chOff x="8766618" y="1382055"/>
            <a:chExt cx="0" cy="3005791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7361846F-7F5F-DA2C-FDAD-FB3877DF0CB2}"/>
                </a:ext>
              </a:extLst>
            </p:cNvPr>
            <p:cNvCxnSpPr>
              <a:cxnSpLocks/>
            </p:cNvCxnSpPr>
            <p:nvPr/>
          </p:nvCxnSpPr>
          <p:spPr>
            <a:xfrm>
              <a:off x="8766618" y="1382057"/>
              <a:ext cx="0" cy="3005789"/>
            </a:xfrm>
            <a:prstGeom prst="straightConnector1">
              <a:avLst/>
            </a:prstGeom>
            <a:ln w="152400">
              <a:solidFill>
                <a:srgbClr val="FF0000">
                  <a:alpha val="97000"/>
                </a:srgb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A4142F4B-E1F9-688A-BC5E-12A314645764}"/>
                </a:ext>
              </a:extLst>
            </p:cNvPr>
            <p:cNvCxnSpPr>
              <a:cxnSpLocks/>
            </p:cNvCxnSpPr>
            <p:nvPr/>
          </p:nvCxnSpPr>
          <p:spPr>
            <a:xfrm>
              <a:off x="8766618" y="1382055"/>
              <a:ext cx="0" cy="3005789"/>
            </a:xfrm>
            <a:prstGeom prst="straightConnector1">
              <a:avLst/>
            </a:prstGeom>
            <a:ln w="152400">
              <a:solidFill>
                <a:srgbClr val="FF0000">
                  <a:alpha val="97000"/>
                </a:srgb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18D774E-ECF9-FF26-4346-AA3B3EB7E6D0}"/>
                  </a:ext>
                </a:extLst>
              </p:cNvPr>
              <p:cNvSpPr txBox="1"/>
              <p:nvPr/>
            </p:nvSpPr>
            <p:spPr>
              <a:xfrm>
                <a:off x="6104904" y="4605470"/>
                <a:ext cx="5880353" cy="15884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CA" sz="6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CA" sz="6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acc>
                    <m:r>
                      <a:rPr lang="en-GB" sz="6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6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66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GB" sz="66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GB" sz="6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acc>
                      <m:accPr>
                        <m:chr m:val="⃗"/>
                        <m:ctrlPr>
                          <a:rPr lang="en-CA" sz="66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CA" sz="66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acc>
                    <m:r>
                      <a:rPr lang="en-CA" sz="66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GB" sz="6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6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GB" sz="66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GB" sz="6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acc>
                      <m:accPr>
                        <m:chr m:val="⃗"/>
                        <m:ctrlPr>
                          <a:rPr lang="en-CA" sz="66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CA" sz="66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acc>
                  </m:oMath>
                </a14:m>
                <a:r>
                  <a:rPr lang="en-CA" sz="6600" dirty="0"/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18D774E-ECF9-FF26-4346-AA3B3EB7E6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4904" y="4605470"/>
                <a:ext cx="5880353" cy="158844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3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E73F452E-2FC1-A8D2-5794-58C431C2B38A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7557480" y="6186600"/>
              <a:ext cx="3868560" cy="29880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E73F452E-2FC1-A8D2-5794-58C431C2B38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548120" y="6177240"/>
                <a:ext cx="3887280" cy="31752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0575769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0884">
        <p159:morph option="byObject"/>
      </p:transition>
    </mc:Choice>
    <mc:Fallback xmlns="">
      <p:transition spd="slow" advTm="1088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4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FF50EE1-D0D0-1CC7-B5CE-91FDE2F28A3D}"/>
                  </a:ext>
                </a:extLst>
              </p:cNvPr>
              <p:cNvSpPr txBox="1"/>
              <p:nvPr/>
            </p:nvSpPr>
            <p:spPr>
              <a:xfrm>
                <a:off x="257963" y="405114"/>
                <a:ext cx="5555094" cy="14523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CA" sz="6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CA" sz="6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acc>
                    <m:r>
                      <a:rPr lang="en-GB" sz="6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6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GB" sz="60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GB" sz="6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acc>
                      <m:accPr>
                        <m:chr m:val="⃗"/>
                        <m:ctrlPr>
                          <a:rPr lang="en-CA" sz="6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CA" sz="6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acc>
                    <m:r>
                      <a:rPr lang="en-GB" sz="60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GB" sz="6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6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GB" sz="60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GB" sz="6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acc>
                      <m:accPr>
                        <m:chr m:val="⃗"/>
                        <m:ctrlPr>
                          <a:rPr lang="en-CA" sz="6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CA" sz="6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acc>
                  </m:oMath>
                </a14:m>
                <a:r>
                  <a:rPr lang="en-CA" sz="6000" dirty="0">
                    <a:solidFill>
                      <a:srgbClr val="002060"/>
                    </a:solidFill>
                  </a:rPr>
                  <a:t> </a:t>
                </a:r>
                <a:endParaRPr lang="en-CA" sz="6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FF50EE1-D0D0-1CC7-B5CE-91FDE2F28A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963" y="405114"/>
                <a:ext cx="5555094" cy="145232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75FD5BC-3754-90FE-DFEF-C3BC895996BE}"/>
                  </a:ext>
                </a:extLst>
              </p:cNvPr>
              <p:cNvSpPr txBox="1"/>
              <p:nvPr/>
            </p:nvSpPr>
            <p:spPr>
              <a:xfrm>
                <a:off x="257963" y="2608646"/>
                <a:ext cx="5555094" cy="14523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CA" sz="6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CA" sz="6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acc>
                    <m:r>
                      <a:rPr lang="en-GB" sz="6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6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GB" sz="60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GB" sz="6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acc>
                      <m:accPr>
                        <m:chr m:val="⃗"/>
                        <m:ctrlPr>
                          <a:rPr lang="en-CA" sz="6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CA" sz="6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acc>
                    <m:r>
                      <a:rPr lang="en-CA" sz="60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GB" sz="6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6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GB" sz="60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GB" sz="6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acc>
                      <m:accPr>
                        <m:chr m:val="⃗"/>
                        <m:ctrlPr>
                          <a:rPr lang="en-CA" sz="6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CA" sz="6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acc>
                  </m:oMath>
                </a14:m>
                <a:r>
                  <a:rPr lang="en-CA" sz="6000" dirty="0">
                    <a:solidFill>
                      <a:srgbClr val="002060"/>
                    </a:solidFill>
                  </a:rPr>
                  <a:t> </a:t>
                </a:r>
                <a:endParaRPr lang="en-CA" sz="6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75FD5BC-3754-90FE-DFEF-C3BC895996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963" y="2608646"/>
                <a:ext cx="5555094" cy="145232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FD9F606-4CE4-CC02-2FB7-948A45B4D5E6}"/>
                  </a:ext>
                </a:extLst>
              </p:cNvPr>
              <p:cNvSpPr txBox="1"/>
              <p:nvPr/>
            </p:nvSpPr>
            <p:spPr>
              <a:xfrm>
                <a:off x="160339" y="5000566"/>
                <a:ext cx="8238337" cy="13003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CA" sz="7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CA" sz="7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</m:acc>
                    <m:r>
                      <a:rPr lang="en-GB" sz="70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CA" sz="7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CA" sz="70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CA" sz="70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acc>
                      <m:accPr>
                        <m:chr m:val="⃗"/>
                        <m:ctrlPr>
                          <a:rPr lang="en-CA" sz="7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CA" sz="7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acc>
                    <m:r>
                      <a:rPr lang="en-CA" sz="7000" b="0" i="1" smtClean="0">
                        <a:latin typeface="Cambria Math" panose="02040503050406030204" pitchFamily="18" charset="0"/>
                      </a:rPr>
                      <m:t>+</m:t>
                    </m:r>
                    <m:func>
                      <m:funcPr>
                        <m:ctrlPr>
                          <a:rPr lang="en-CA" sz="7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CA" sz="7000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CA" sz="700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acc>
                      <m:accPr>
                        <m:chr m:val="⃗"/>
                        <m:ctrlPr>
                          <a:rPr lang="en-CA" sz="7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CA" sz="7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acc>
                  </m:oMath>
                </a14:m>
                <a:r>
                  <a:rPr lang="en-CA" sz="7000" dirty="0">
                    <a:solidFill>
                      <a:srgbClr val="002060"/>
                    </a:solidFill>
                  </a:rPr>
                  <a:t> </a:t>
                </a:r>
                <a:endParaRPr lang="en-CA" sz="7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FD9F606-4CE4-CC02-2FB7-948A45B4D5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339" y="5000566"/>
                <a:ext cx="8238337" cy="130035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9" name="Group 68">
            <a:extLst>
              <a:ext uri="{FF2B5EF4-FFF2-40B4-BE49-F238E27FC236}">
                <a16:creationId xmlns:a16="http://schemas.microsoft.com/office/drawing/2014/main" id="{330626B1-518C-2D34-D1CB-881ECE8361BC}"/>
              </a:ext>
            </a:extLst>
          </p:cNvPr>
          <p:cNvGrpSpPr/>
          <p:nvPr/>
        </p:nvGrpSpPr>
        <p:grpSpPr>
          <a:xfrm>
            <a:off x="14006660" y="2818635"/>
            <a:ext cx="3655709" cy="3850038"/>
            <a:chOff x="8608750" y="2818635"/>
            <a:chExt cx="3655709" cy="3850038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63D10DF-FAA3-31C0-F0BA-97929A961B72}"/>
                </a:ext>
              </a:extLst>
            </p:cNvPr>
            <p:cNvGrpSpPr/>
            <p:nvPr/>
          </p:nvGrpSpPr>
          <p:grpSpPr>
            <a:xfrm>
              <a:off x="8608750" y="2818635"/>
              <a:ext cx="3655709" cy="3850036"/>
              <a:chOff x="786498" y="1382474"/>
              <a:chExt cx="3059799" cy="3222453"/>
            </a:xfrm>
          </p:grpSpPr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8DAC6B9D-65BC-368E-AD3F-71B9EF51EBA1}"/>
                  </a:ext>
                </a:extLst>
              </p:cNvPr>
              <p:cNvSpPr/>
              <p:nvPr/>
            </p:nvSpPr>
            <p:spPr>
              <a:xfrm>
                <a:off x="786498" y="2089103"/>
                <a:ext cx="2515823" cy="2515824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D03AFF99-1A52-5F37-D1B4-2EC430C9F78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8603" y="3347015"/>
                <a:ext cx="2632207" cy="0"/>
              </a:xfrm>
              <a:prstGeom prst="straightConnector1">
                <a:avLst/>
              </a:prstGeom>
              <a:ln w="508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54956835-5DB7-D9BA-8912-FC2DBEA2322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046515" y="1954722"/>
                <a:ext cx="0" cy="2650205"/>
              </a:xfrm>
              <a:prstGeom prst="straightConnector1">
                <a:avLst/>
              </a:prstGeom>
              <a:ln w="508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BDF8FE81-23B5-C00F-1669-DDB3315DB612}"/>
                      </a:ext>
                    </a:extLst>
                  </p:cNvPr>
                  <p:cNvSpPr txBox="1"/>
                  <p:nvPr/>
                </p:nvSpPr>
                <p:spPr>
                  <a:xfrm>
                    <a:off x="3285681" y="2659400"/>
                    <a:ext cx="560616" cy="69553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GB" sz="4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CA" sz="4800" dirty="0"/>
                  </a:p>
                </p:txBody>
              </p:sp>
            </mc:Choice>
            <mc:Fallback xmlns=""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BDF8FE81-23B5-C00F-1669-DDB3315DB61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285681" y="2659400"/>
                    <a:ext cx="560616" cy="695538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807E163A-3810-4341-6F4E-E92C11EF251D}"/>
                      </a:ext>
                    </a:extLst>
                  </p:cNvPr>
                  <p:cNvSpPr txBox="1"/>
                  <p:nvPr/>
                </p:nvSpPr>
                <p:spPr>
                  <a:xfrm>
                    <a:off x="2104706" y="1382474"/>
                    <a:ext cx="568559" cy="69553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GB" sz="4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oMath>
                      </m:oMathPara>
                    </a14:m>
                    <a:endParaRPr lang="en-CA" sz="4800" dirty="0"/>
                  </a:p>
                </p:txBody>
              </p:sp>
            </mc:Choice>
            <mc:Fallback xmlns="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807E163A-3810-4341-6F4E-E92C11EF251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04706" y="1382474"/>
                    <a:ext cx="568559" cy="695538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A065049B-87B2-1AAD-76A2-69FA0F8FCFC4}"/>
                </a:ext>
              </a:extLst>
            </p:cNvPr>
            <p:cNvGrpSpPr/>
            <p:nvPr/>
          </p:nvGrpSpPr>
          <p:grpSpPr>
            <a:xfrm rot="1800000">
              <a:off x="10111804" y="3662882"/>
              <a:ext cx="0" cy="3005791"/>
              <a:chOff x="8766618" y="1382055"/>
              <a:chExt cx="0" cy="3005791"/>
            </a:xfrm>
          </p:grpSpPr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34283964-EC6A-7528-ECC0-89E34EDF2C3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66618" y="1382057"/>
                <a:ext cx="0" cy="3005789"/>
              </a:xfrm>
              <a:prstGeom prst="straightConnector1">
                <a:avLst/>
              </a:prstGeom>
              <a:ln w="152400">
                <a:solidFill>
                  <a:srgbClr val="FF0000">
                    <a:alpha val="97000"/>
                  </a:srgbClr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84A62CC8-DA9E-45BF-BCDA-D4A47B0F828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66618" y="1382055"/>
                <a:ext cx="0" cy="3005789"/>
              </a:xfrm>
              <a:prstGeom prst="straightConnector1">
                <a:avLst/>
              </a:prstGeom>
              <a:ln w="152400">
                <a:solidFill>
                  <a:srgbClr val="FF0000">
                    <a:alpha val="97000"/>
                  </a:srgbClr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9CBDB8D5-A4A8-4551-07E2-8C9A59AE9CE5}"/>
              </a:ext>
            </a:extLst>
          </p:cNvPr>
          <p:cNvGrpSpPr/>
          <p:nvPr/>
        </p:nvGrpSpPr>
        <p:grpSpPr>
          <a:xfrm>
            <a:off x="6203771" y="-99802"/>
            <a:ext cx="2404352" cy="2216650"/>
            <a:chOff x="6095999" y="61202"/>
            <a:chExt cx="2404352" cy="2216650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26E6A52D-6913-3465-BCD9-45D45AF99F98}"/>
                </a:ext>
              </a:extLst>
            </p:cNvPr>
            <p:cNvSpPr/>
            <p:nvPr/>
          </p:nvSpPr>
          <p:spPr>
            <a:xfrm>
              <a:off x="6095999" y="474942"/>
              <a:ext cx="1802912" cy="180291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0CC8B467-1B78-0B79-145E-6F8921791247}"/>
                    </a:ext>
                  </a:extLst>
                </p:cNvPr>
                <p:cNvSpPr txBox="1"/>
                <p:nvPr/>
              </p:nvSpPr>
              <p:spPr>
                <a:xfrm>
                  <a:off x="7898911" y="981839"/>
                  <a:ext cx="601440" cy="78303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CA" sz="4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CA" sz="4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</m:acc>
                      </m:oMath>
                    </m:oMathPara>
                  </a14:m>
                  <a:endParaRPr lang="en-CA" sz="40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0CC8B467-1B78-0B79-145E-6F892179124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98911" y="981839"/>
                  <a:ext cx="601440" cy="783035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B2A57711-33C2-7A2F-C329-52814B6B4B97}"/>
                    </a:ext>
                  </a:extLst>
                </p:cNvPr>
                <p:cNvSpPr txBox="1"/>
                <p:nvPr/>
              </p:nvSpPr>
              <p:spPr>
                <a:xfrm>
                  <a:off x="6942821" y="77229"/>
                  <a:ext cx="691764" cy="7825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CA" sz="4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CA" sz="4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acc>
                      </m:oMath>
                    </m:oMathPara>
                  </a14:m>
                  <a:endParaRPr lang="en-CA" sz="40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B2A57711-33C2-7A2F-C329-52814B6B4B9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42821" y="77229"/>
                  <a:ext cx="691764" cy="782587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D1C01E94-9540-1B75-F2BB-CE265D07F743}"/>
                </a:ext>
              </a:extLst>
            </p:cNvPr>
            <p:cNvGrpSpPr/>
            <p:nvPr/>
          </p:nvGrpSpPr>
          <p:grpSpPr>
            <a:xfrm>
              <a:off x="7015567" y="443462"/>
              <a:ext cx="0" cy="1834390"/>
              <a:chOff x="6552518" y="767688"/>
              <a:chExt cx="0" cy="1834390"/>
            </a:xfrm>
          </p:grpSpPr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FC59F8FE-96E3-8AA9-23D3-B8EB52501C0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552518" y="767688"/>
                <a:ext cx="0" cy="917195"/>
              </a:xfrm>
              <a:prstGeom prst="straightConnector1">
                <a:avLst/>
              </a:prstGeom>
              <a:ln w="76200"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36A5B5A7-F217-5A8E-6B7A-BB5EF115060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52518" y="1684883"/>
                <a:ext cx="0" cy="917195"/>
              </a:xfrm>
              <a:prstGeom prst="straightConnector1">
                <a:avLst/>
              </a:prstGeom>
              <a:ln w="76200">
                <a:solidFill>
                  <a:schemeClr val="accent5">
                    <a:lumMod val="60000"/>
                    <a:lumOff val="4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38A53A92-0C96-3144-92F8-7AEF828C9B0A}"/>
                </a:ext>
              </a:extLst>
            </p:cNvPr>
            <p:cNvGrpSpPr/>
            <p:nvPr/>
          </p:nvGrpSpPr>
          <p:grpSpPr>
            <a:xfrm rot="5400000">
              <a:off x="7013194" y="456163"/>
              <a:ext cx="1" cy="1834390"/>
              <a:chOff x="6552518" y="767688"/>
              <a:chExt cx="1" cy="1834390"/>
            </a:xfrm>
          </p:grpSpPr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F9E4D4FB-E8A8-A341-8D7F-C8F35999A43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552518" y="767688"/>
                <a:ext cx="0" cy="917195"/>
              </a:xfrm>
              <a:prstGeom prst="straightConnector1">
                <a:avLst/>
              </a:prstGeom>
              <a:ln w="76200"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2A2C2DE5-CA69-3319-C1DF-7B72F30F898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52519" y="1684883"/>
                <a:ext cx="0" cy="917195"/>
              </a:xfrm>
              <a:prstGeom prst="straightConnector1">
                <a:avLst/>
              </a:prstGeom>
              <a:ln w="76200">
                <a:solidFill>
                  <a:schemeClr val="accent5">
                    <a:lumMod val="60000"/>
                    <a:lumOff val="4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4AA06915-F094-A131-5550-955E79D124AB}"/>
                </a:ext>
              </a:extLst>
            </p:cNvPr>
            <p:cNvGrpSpPr/>
            <p:nvPr/>
          </p:nvGrpSpPr>
          <p:grpSpPr>
            <a:xfrm rot="2700000">
              <a:off x="7014420" y="468523"/>
              <a:ext cx="1" cy="1834390"/>
              <a:chOff x="6552518" y="767688"/>
              <a:chExt cx="1" cy="1834390"/>
            </a:xfrm>
          </p:grpSpPr>
          <p:cxnSp>
            <p:nvCxnSpPr>
              <p:cNvPr id="35" name="Straight Arrow Connector 34">
                <a:extLst>
                  <a:ext uri="{FF2B5EF4-FFF2-40B4-BE49-F238E27FC236}">
                    <a16:creationId xmlns:a16="http://schemas.microsoft.com/office/drawing/2014/main" id="{79AD7914-6D43-0EA3-B19C-E4A5A9ED73D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552518" y="767688"/>
                <a:ext cx="0" cy="917195"/>
              </a:xfrm>
              <a:prstGeom prst="straightConnector1">
                <a:avLst/>
              </a:prstGeom>
              <a:ln w="1270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Arrow Connector 35">
                <a:extLst>
                  <a:ext uri="{FF2B5EF4-FFF2-40B4-BE49-F238E27FC236}">
                    <a16:creationId xmlns:a16="http://schemas.microsoft.com/office/drawing/2014/main" id="{E86CF868-A62A-0D3F-19E0-5122D7D7088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52519" y="1684883"/>
                <a:ext cx="0" cy="917195"/>
              </a:xfrm>
              <a:prstGeom prst="straightConnector1">
                <a:avLst/>
              </a:prstGeom>
              <a:ln w="127000">
                <a:solidFill>
                  <a:srgbClr val="FFA3A3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8ED5FE72-4CFF-5F70-5130-10978DB5D1B5}"/>
                    </a:ext>
                  </a:extLst>
                </p:cNvPr>
                <p:cNvSpPr txBox="1"/>
                <p:nvPr/>
              </p:nvSpPr>
              <p:spPr>
                <a:xfrm>
                  <a:off x="7702636" y="61202"/>
                  <a:ext cx="601440" cy="92063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CA" sz="4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CA" sz="4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acc>
                      </m:oMath>
                    </m:oMathPara>
                  </a14:m>
                  <a:endParaRPr lang="en-CA" sz="48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8ED5FE72-4CFF-5F70-5130-10978DB5D1B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02636" y="61202"/>
                  <a:ext cx="601440" cy="920637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8C466CD0-B5B9-8924-946C-9545E4D342C3}"/>
              </a:ext>
            </a:extLst>
          </p:cNvPr>
          <p:cNvGrpSpPr/>
          <p:nvPr/>
        </p:nvGrpSpPr>
        <p:grpSpPr>
          <a:xfrm>
            <a:off x="6099361" y="2313493"/>
            <a:ext cx="2404352" cy="2445746"/>
            <a:chOff x="6099361" y="2256091"/>
            <a:chExt cx="2404352" cy="2445746"/>
          </a:xfrm>
        </p:grpSpPr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82B99F11-98BF-1D0D-BD93-DFE0BE0AF6AE}"/>
                </a:ext>
              </a:extLst>
            </p:cNvPr>
            <p:cNvSpPr/>
            <p:nvPr/>
          </p:nvSpPr>
          <p:spPr>
            <a:xfrm>
              <a:off x="6099361" y="2653804"/>
              <a:ext cx="1802912" cy="180291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98281E04-C6F9-BDD4-AA2E-FE75E75F6004}"/>
                    </a:ext>
                  </a:extLst>
                </p:cNvPr>
                <p:cNvSpPr txBox="1"/>
                <p:nvPr/>
              </p:nvSpPr>
              <p:spPr>
                <a:xfrm>
                  <a:off x="7902273" y="3160701"/>
                  <a:ext cx="601440" cy="78303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CA" sz="4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CA" sz="4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</m:acc>
                      </m:oMath>
                    </m:oMathPara>
                  </a14:m>
                  <a:endParaRPr lang="en-CA" sz="40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98281E04-C6F9-BDD4-AA2E-FE75E75F600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02273" y="3160701"/>
                  <a:ext cx="601440" cy="783035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415B6F1F-7BA2-1DBC-79BC-DAF275BDDC9F}"/>
                    </a:ext>
                  </a:extLst>
                </p:cNvPr>
                <p:cNvSpPr txBox="1"/>
                <p:nvPr/>
              </p:nvSpPr>
              <p:spPr>
                <a:xfrm>
                  <a:off x="6946183" y="2256091"/>
                  <a:ext cx="691764" cy="7825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CA" sz="4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CA" sz="4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acc>
                      </m:oMath>
                    </m:oMathPara>
                  </a14:m>
                  <a:endParaRPr lang="en-CA" sz="40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415B6F1F-7BA2-1DBC-79BC-DAF275BDDC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46183" y="2256091"/>
                  <a:ext cx="691764" cy="782587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CFD33A18-FA1C-B814-74BE-45BA3933B820}"/>
                </a:ext>
              </a:extLst>
            </p:cNvPr>
            <p:cNvGrpSpPr/>
            <p:nvPr/>
          </p:nvGrpSpPr>
          <p:grpSpPr>
            <a:xfrm>
              <a:off x="7018929" y="2622324"/>
              <a:ext cx="0" cy="1834390"/>
              <a:chOff x="6552518" y="767688"/>
              <a:chExt cx="0" cy="1834390"/>
            </a:xfrm>
          </p:grpSpPr>
          <p:cxnSp>
            <p:nvCxnSpPr>
              <p:cNvPr id="52" name="Straight Arrow Connector 51">
                <a:extLst>
                  <a:ext uri="{FF2B5EF4-FFF2-40B4-BE49-F238E27FC236}">
                    <a16:creationId xmlns:a16="http://schemas.microsoft.com/office/drawing/2014/main" id="{888C9813-FA74-110C-7839-C63C5404176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552518" y="767688"/>
                <a:ext cx="0" cy="917195"/>
              </a:xfrm>
              <a:prstGeom prst="straightConnector1">
                <a:avLst/>
              </a:prstGeom>
              <a:ln w="76200"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Arrow Connector 52">
                <a:extLst>
                  <a:ext uri="{FF2B5EF4-FFF2-40B4-BE49-F238E27FC236}">
                    <a16:creationId xmlns:a16="http://schemas.microsoft.com/office/drawing/2014/main" id="{CADA456D-3916-9689-9450-727D3751DC1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52518" y="1684883"/>
                <a:ext cx="0" cy="917195"/>
              </a:xfrm>
              <a:prstGeom prst="straightConnector1">
                <a:avLst/>
              </a:prstGeom>
              <a:ln w="76200">
                <a:solidFill>
                  <a:schemeClr val="accent5">
                    <a:lumMod val="60000"/>
                    <a:lumOff val="4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1CD95128-4B71-2662-1438-C3B1705D44BA}"/>
                </a:ext>
              </a:extLst>
            </p:cNvPr>
            <p:cNvGrpSpPr/>
            <p:nvPr/>
          </p:nvGrpSpPr>
          <p:grpSpPr>
            <a:xfrm rot="5400000">
              <a:off x="7016556" y="2635025"/>
              <a:ext cx="1" cy="1834390"/>
              <a:chOff x="6552518" y="767688"/>
              <a:chExt cx="1" cy="1834390"/>
            </a:xfrm>
          </p:grpSpPr>
          <p:cxnSp>
            <p:nvCxnSpPr>
              <p:cNvPr id="50" name="Straight Arrow Connector 49">
                <a:extLst>
                  <a:ext uri="{FF2B5EF4-FFF2-40B4-BE49-F238E27FC236}">
                    <a16:creationId xmlns:a16="http://schemas.microsoft.com/office/drawing/2014/main" id="{34217652-F899-9A7C-A63E-682D7F7B715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552518" y="767688"/>
                <a:ext cx="0" cy="917195"/>
              </a:xfrm>
              <a:prstGeom prst="straightConnector1">
                <a:avLst/>
              </a:prstGeom>
              <a:ln w="76200"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Arrow Connector 50">
                <a:extLst>
                  <a:ext uri="{FF2B5EF4-FFF2-40B4-BE49-F238E27FC236}">
                    <a16:creationId xmlns:a16="http://schemas.microsoft.com/office/drawing/2014/main" id="{48964CC2-4D42-DBE4-A074-572BD16F6BD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52519" y="1684883"/>
                <a:ext cx="0" cy="917195"/>
              </a:xfrm>
              <a:prstGeom prst="straightConnector1">
                <a:avLst/>
              </a:prstGeom>
              <a:ln w="76200">
                <a:solidFill>
                  <a:schemeClr val="accent5">
                    <a:lumMod val="60000"/>
                    <a:lumOff val="4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98555EE5-D8C3-984E-5908-78B2824AD087}"/>
                </a:ext>
              </a:extLst>
            </p:cNvPr>
            <p:cNvGrpSpPr/>
            <p:nvPr/>
          </p:nvGrpSpPr>
          <p:grpSpPr>
            <a:xfrm rot="18900000" flipH="1">
              <a:off x="7017782" y="2647385"/>
              <a:ext cx="1" cy="1834390"/>
              <a:chOff x="6552518" y="767688"/>
              <a:chExt cx="1" cy="1834390"/>
            </a:xfrm>
          </p:grpSpPr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24E5A8F5-22FD-9B8D-79D4-A74A04C03B2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552518" y="767688"/>
                <a:ext cx="0" cy="917195"/>
              </a:xfrm>
              <a:prstGeom prst="straightConnector1">
                <a:avLst/>
              </a:prstGeom>
              <a:ln w="127000">
                <a:solidFill>
                  <a:srgbClr val="FFA3A3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Arrow Connector 48">
                <a:extLst>
                  <a:ext uri="{FF2B5EF4-FFF2-40B4-BE49-F238E27FC236}">
                    <a16:creationId xmlns:a16="http://schemas.microsoft.com/office/drawing/2014/main" id="{32E6E3FF-A602-3868-B1F0-6CD5FB88D16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52519" y="1684883"/>
                <a:ext cx="0" cy="917195"/>
              </a:xfrm>
              <a:prstGeom prst="straightConnector1">
                <a:avLst/>
              </a:prstGeom>
              <a:ln w="1270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171554F8-4A42-6174-BF06-257826989051}"/>
                    </a:ext>
                  </a:extLst>
                </p:cNvPr>
                <p:cNvSpPr txBox="1"/>
                <p:nvPr/>
              </p:nvSpPr>
              <p:spPr>
                <a:xfrm>
                  <a:off x="7552275" y="3781200"/>
                  <a:ext cx="601440" cy="92063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CA" sz="4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CA" sz="4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acc>
                      </m:oMath>
                    </m:oMathPara>
                  </a14:m>
                  <a:endParaRPr lang="en-CA" sz="48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171554F8-4A42-6174-BF06-25782698905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52275" y="3781200"/>
                  <a:ext cx="601440" cy="920637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57574EB2-B5E6-DD1D-AB95-D4C5962BF8E5}"/>
              </a:ext>
            </a:extLst>
          </p:cNvPr>
          <p:cNvGrpSpPr/>
          <p:nvPr/>
        </p:nvGrpSpPr>
        <p:grpSpPr>
          <a:xfrm>
            <a:off x="-43291" y="0"/>
            <a:ext cx="8680335" cy="4694204"/>
            <a:chOff x="-43291" y="0"/>
            <a:chExt cx="8680335" cy="4694204"/>
          </a:xfrm>
        </p:grpSpPr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902CE72A-A0C9-4204-80DE-3CA0D06DA776}"/>
                </a:ext>
              </a:extLst>
            </p:cNvPr>
            <p:cNvGrpSpPr/>
            <p:nvPr/>
          </p:nvGrpSpPr>
          <p:grpSpPr>
            <a:xfrm>
              <a:off x="-43291" y="0"/>
              <a:ext cx="8671414" cy="4682282"/>
              <a:chOff x="-43291" y="0"/>
              <a:chExt cx="8671414" cy="4682282"/>
            </a:xfrm>
          </p:grpSpPr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45306854-3411-782A-E4DE-49120A482FF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43291" y="4682282"/>
                <a:ext cx="8049974" cy="0"/>
              </a:xfrm>
              <a:prstGeom prst="line">
                <a:avLst/>
              </a:prstGeom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0DA21C35-2EB4-49F1-CCB5-FA269476B5A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28123" y="0"/>
                <a:ext cx="0" cy="4162425"/>
              </a:xfrm>
              <a:prstGeom prst="line">
                <a:avLst/>
              </a:prstGeom>
              <a:ln w="571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2035E171-A202-C39F-A411-F9A6ECE6D0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79115" y="4137741"/>
              <a:ext cx="657929" cy="556463"/>
            </a:xfrm>
            <a:prstGeom prst="line">
              <a:avLst/>
            </a:prstGeom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F74038A1-6316-AABD-6E03-D925A270BC93}"/>
              </a:ext>
            </a:extLst>
          </p:cNvPr>
          <p:cNvGrpSpPr/>
          <p:nvPr/>
        </p:nvGrpSpPr>
        <p:grpSpPr>
          <a:xfrm>
            <a:off x="8628123" y="2436341"/>
            <a:ext cx="3799810" cy="4354663"/>
            <a:chOff x="8628123" y="2436341"/>
            <a:chExt cx="3799810" cy="4354663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E21425B6-DB02-DBA1-9588-C5BA6B4A3ADD}"/>
                </a:ext>
              </a:extLst>
            </p:cNvPr>
            <p:cNvSpPr/>
            <p:nvPr/>
          </p:nvSpPr>
          <p:spPr>
            <a:xfrm>
              <a:off x="8628123" y="3408408"/>
              <a:ext cx="3336226" cy="333622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5941E1C3-05A5-344C-9FD2-3F5DB641248A}"/>
                    </a:ext>
                  </a:extLst>
                </p:cNvPr>
                <p:cNvSpPr txBox="1"/>
                <p:nvPr/>
              </p:nvSpPr>
              <p:spPr>
                <a:xfrm>
                  <a:off x="11314989" y="5145806"/>
                  <a:ext cx="1112944" cy="92063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CA" sz="4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CA" sz="4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</m:acc>
                      </m:oMath>
                    </m:oMathPara>
                  </a14:m>
                  <a:endParaRPr lang="en-CA" sz="4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5941E1C3-05A5-344C-9FD2-3F5DB64124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14989" y="5145806"/>
                  <a:ext cx="1112944" cy="920637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0D325F24-471B-F59D-EAB1-A461E5806CAC}"/>
                    </a:ext>
                  </a:extLst>
                </p:cNvPr>
                <p:cNvSpPr txBox="1"/>
                <p:nvPr/>
              </p:nvSpPr>
              <p:spPr>
                <a:xfrm>
                  <a:off x="9900224" y="2635761"/>
                  <a:ext cx="492763" cy="92063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CA" sz="4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CA" sz="4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acc>
                      </m:oMath>
                    </m:oMathPara>
                  </a14:m>
                  <a:endParaRPr lang="en-CA" sz="4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0D325F24-471B-F59D-EAB1-A461E5806C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00224" y="2635761"/>
                  <a:ext cx="492763" cy="920637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DCAE0C29-3D46-AAD1-BBAC-10255A5963C7}"/>
                </a:ext>
              </a:extLst>
            </p:cNvPr>
            <p:cNvGrpSpPr/>
            <p:nvPr/>
          </p:nvGrpSpPr>
          <p:grpSpPr>
            <a:xfrm>
              <a:off x="10329751" y="3350155"/>
              <a:ext cx="0" cy="3394474"/>
              <a:chOff x="6552518" y="767688"/>
              <a:chExt cx="0" cy="1834390"/>
            </a:xfrm>
          </p:grpSpPr>
          <p:cxnSp>
            <p:nvCxnSpPr>
              <p:cNvPr id="67" name="Straight Arrow Connector 66">
                <a:extLst>
                  <a:ext uri="{FF2B5EF4-FFF2-40B4-BE49-F238E27FC236}">
                    <a16:creationId xmlns:a16="http://schemas.microsoft.com/office/drawing/2014/main" id="{A80D5735-F6EA-98E2-03E5-9A2A23E8401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552518" y="767688"/>
                <a:ext cx="0" cy="917195"/>
              </a:xfrm>
              <a:prstGeom prst="straightConnector1">
                <a:avLst/>
              </a:prstGeom>
              <a:ln w="76200"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Arrow Connector 67">
                <a:extLst>
                  <a:ext uri="{FF2B5EF4-FFF2-40B4-BE49-F238E27FC236}">
                    <a16:creationId xmlns:a16="http://schemas.microsoft.com/office/drawing/2014/main" id="{B8BBD3BB-7BCB-C365-3B29-FEB9F5D1E30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52518" y="1684883"/>
                <a:ext cx="0" cy="917195"/>
              </a:xfrm>
              <a:prstGeom prst="straightConnector1">
                <a:avLst/>
              </a:prstGeom>
              <a:ln w="76200">
                <a:solidFill>
                  <a:schemeClr val="accent5">
                    <a:lumMod val="60000"/>
                    <a:lumOff val="4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AF52CFBD-E3E8-08FA-E9BB-C7A3AEFC8057}"/>
                </a:ext>
              </a:extLst>
            </p:cNvPr>
            <p:cNvGrpSpPr/>
            <p:nvPr/>
          </p:nvGrpSpPr>
          <p:grpSpPr>
            <a:xfrm rot="5400000">
              <a:off x="10325360" y="3373658"/>
              <a:ext cx="2" cy="3394474"/>
              <a:chOff x="6552518" y="767688"/>
              <a:chExt cx="1" cy="1834390"/>
            </a:xfrm>
          </p:grpSpPr>
          <p:cxnSp>
            <p:nvCxnSpPr>
              <p:cNvPr id="65" name="Straight Arrow Connector 64">
                <a:extLst>
                  <a:ext uri="{FF2B5EF4-FFF2-40B4-BE49-F238E27FC236}">
                    <a16:creationId xmlns:a16="http://schemas.microsoft.com/office/drawing/2014/main" id="{0BF0AE18-1F64-76FD-50DE-A7B54584E68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552518" y="767688"/>
                <a:ext cx="0" cy="917195"/>
              </a:xfrm>
              <a:prstGeom prst="straightConnector1">
                <a:avLst/>
              </a:prstGeom>
              <a:ln w="76200"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Arrow Connector 65">
                <a:extLst>
                  <a:ext uri="{FF2B5EF4-FFF2-40B4-BE49-F238E27FC236}">
                    <a16:creationId xmlns:a16="http://schemas.microsoft.com/office/drawing/2014/main" id="{4039D968-AB16-189D-1746-F53F3C671DC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52519" y="1684883"/>
                <a:ext cx="0" cy="917195"/>
              </a:xfrm>
              <a:prstGeom prst="straightConnector1">
                <a:avLst/>
              </a:prstGeom>
              <a:ln w="76200">
                <a:solidFill>
                  <a:schemeClr val="accent5">
                    <a:lumMod val="60000"/>
                    <a:lumOff val="4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56A484FD-EA2E-FB93-18F9-4A42A115B838}"/>
                </a:ext>
              </a:extLst>
            </p:cNvPr>
            <p:cNvGrpSpPr/>
            <p:nvPr/>
          </p:nvGrpSpPr>
          <p:grpSpPr>
            <a:xfrm rot="1800000" flipH="1">
              <a:off x="10327629" y="3396530"/>
              <a:ext cx="2" cy="3394474"/>
              <a:chOff x="6552518" y="767688"/>
              <a:chExt cx="1" cy="1834390"/>
            </a:xfrm>
          </p:grpSpPr>
          <p:cxnSp>
            <p:nvCxnSpPr>
              <p:cNvPr id="63" name="Straight Arrow Connector 62">
                <a:extLst>
                  <a:ext uri="{FF2B5EF4-FFF2-40B4-BE49-F238E27FC236}">
                    <a16:creationId xmlns:a16="http://schemas.microsoft.com/office/drawing/2014/main" id="{E3F0FE7E-8B2D-4A6F-4567-EB20FEB96FA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552518" y="767688"/>
                <a:ext cx="0" cy="917195"/>
              </a:xfrm>
              <a:prstGeom prst="straightConnector1">
                <a:avLst/>
              </a:prstGeom>
              <a:ln w="190500">
                <a:solidFill>
                  <a:srgbClr val="3A1953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Arrow Connector 63">
                <a:extLst>
                  <a:ext uri="{FF2B5EF4-FFF2-40B4-BE49-F238E27FC236}">
                    <a16:creationId xmlns:a16="http://schemas.microsoft.com/office/drawing/2014/main" id="{BA247B79-AAC1-4C77-C639-65369B5D4BA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52519" y="1684883"/>
                <a:ext cx="0" cy="917195"/>
              </a:xfrm>
              <a:prstGeom prst="straightConnector1">
                <a:avLst/>
              </a:prstGeom>
              <a:ln w="190500">
                <a:solidFill>
                  <a:srgbClr val="BA8CDC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D298A6C3-38EC-3029-4DC4-61615B006D1E}"/>
                    </a:ext>
                  </a:extLst>
                </p:cNvPr>
                <p:cNvSpPr txBox="1"/>
                <p:nvPr/>
              </p:nvSpPr>
              <p:spPr>
                <a:xfrm>
                  <a:off x="10918435" y="2436341"/>
                  <a:ext cx="1112944" cy="123136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CA" sz="66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CA" sz="66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</m:acc>
                      </m:oMath>
                    </m:oMathPara>
                  </a14:m>
                  <a:endParaRPr lang="en-CA" sz="6600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D298A6C3-38EC-3029-4DC4-61615B006D1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18435" y="2436341"/>
                  <a:ext cx="1112944" cy="1231363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0B9F9DBE-3CAE-4E03-A6B8-4015DF46015F}"/>
                </a:ext>
              </a:extLst>
            </p:cNvPr>
            <p:cNvGrpSpPr/>
            <p:nvPr/>
          </p:nvGrpSpPr>
          <p:grpSpPr>
            <a:xfrm>
              <a:off x="9577566" y="4037810"/>
              <a:ext cx="2182124" cy="1794080"/>
              <a:chOff x="9577566" y="4037810"/>
              <a:chExt cx="2182124" cy="1794080"/>
            </a:xfrm>
          </p:grpSpPr>
          <p:sp>
            <p:nvSpPr>
              <p:cNvPr id="88" name="Arc 87">
                <a:extLst>
                  <a:ext uri="{FF2B5EF4-FFF2-40B4-BE49-F238E27FC236}">
                    <a16:creationId xmlns:a16="http://schemas.microsoft.com/office/drawing/2014/main" id="{80171686-8E2C-D21F-CF30-913DEF59E19B}"/>
                  </a:ext>
                </a:extLst>
              </p:cNvPr>
              <p:cNvSpPr/>
              <p:nvPr/>
            </p:nvSpPr>
            <p:spPr>
              <a:xfrm>
                <a:off x="9577566" y="4344246"/>
                <a:ext cx="1487644" cy="1487644"/>
              </a:xfrm>
              <a:prstGeom prst="arc">
                <a:avLst>
                  <a:gd name="adj1" fmla="val 18252094"/>
                  <a:gd name="adj2" fmla="val 0"/>
                </a:avLst>
              </a:prstGeom>
              <a:ln w="762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9" name="TextBox 88">
                    <a:extLst>
                      <a:ext uri="{FF2B5EF4-FFF2-40B4-BE49-F238E27FC236}">
                        <a16:creationId xmlns:a16="http://schemas.microsoft.com/office/drawing/2014/main" id="{C8BC7F6E-727D-7985-E410-24D2F1525088}"/>
                      </a:ext>
                    </a:extLst>
                  </p:cNvPr>
                  <p:cNvSpPr txBox="1"/>
                  <p:nvPr/>
                </p:nvSpPr>
                <p:spPr>
                  <a:xfrm>
                    <a:off x="10960113" y="4037810"/>
                    <a:ext cx="799577" cy="110799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CA" sz="66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oMath>
                      </m:oMathPara>
                    </a14:m>
                    <a:endParaRPr lang="en-CA" sz="6600" dirty="0">
                      <a:solidFill>
                        <a:srgbClr val="00B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89" name="TextBox 88">
                    <a:extLst>
                      <a:ext uri="{FF2B5EF4-FFF2-40B4-BE49-F238E27FC236}">
                        <a16:creationId xmlns:a16="http://schemas.microsoft.com/office/drawing/2014/main" id="{C8BC7F6E-727D-7985-E410-24D2F152508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960113" y="4037810"/>
                    <a:ext cx="799577" cy="1107996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1744861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284"/>
    </mc:Choice>
    <mc:Fallback xmlns="">
      <p:transition spd="slow" advTm="192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7E2F78D0-23E4-4985-3538-64B077FE05E8}"/>
                  </a:ext>
                </a:extLst>
              </p:cNvPr>
              <p:cNvSpPr txBox="1"/>
              <p:nvPr/>
            </p:nvSpPr>
            <p:spPr>
              <a:xfrm>
                <a:off x="286099" y="290385"/>
                <a:ext cx="7601954" cy="33495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CA" sz="5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sz="5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</m:acc>
                      <m:r>
                        <a:rPr lang="en-CA" sz="5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5400" i="1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5400" i="1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GB" sz="5400" i="1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  <m:sSup>
                        <m:sSupPr>
                          <m:ctrlPr>
                            <a:rPr lang="en-GB" sz="5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54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GB" sz="5400" i="1">
                              <a:latin typeface="Cambria Math" panose="02040503050406030204" pitchFamily="18" charset="0"/>
                            </a:rPr>
                            <m:t>𝑖</m:t>
                          </m:r>
                          <m:sSub>
                            <m:sSubPr>
                              <m:ctrlPr>
                                <a:rPr lang="en-GB" sz="5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5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GB" sz="5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sup>
                      </m:sSup>
                      <m:acc>
                        <m:accPr>
                          <m:chr m:val="⃗"/>
                          <m:ctrlPr>
                            <a:rPr lang="en-CA" sz="5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sz="5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acc>
                      <m:r>
                        <a:rPr lang="en-CA" sz="5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GB" sz="5400" i="1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5400" i="1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CA" sz="5400" i="1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p>
                      </m:sSup>
                      <m:sSup>
                        <m:sSupPr>
                          <m:ctrlPr>
                            <a:rPr lang="en-GB" sz="5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54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GB" sz="5400" i="1">
                              <a:latin typeface="Cambria Math" panose="02040503050406030204" pitchFamily="18" charset="0"/>
                            </a:rPr>
                            <m:t>𝑖</m:t>
                          </m:r>
                          <m:sSub>
                            <m:sSubPr>
                              <m:ctrlPr>
                                <a:rPr lang="en-GB" sz="5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5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CA" sz="5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sup>
                      </m:sSup>
                      <m:acc>
                        <m:accPr>
                          <m:chr m:val="⃗"/>
                          <m:ctrlPr>
                            <a:rPr lang="en-CA" sz="5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sz="5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acc>
                    </m:oMath>
                  </m:oMathPara>
                </a14:m>
                <a:endParaRPr lang="en-CA" sz="5400" dirty="0">
                  <a:solidFill>
                    <a:srgbClr val="002060"/>
                  </a:solidFill>
                </a:endParaRPr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CA" sz="5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sz="5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</m:acc>
                      <m:r>
                        <a:rPr lang="en-CA" sz="5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5400" i="1">
                          <a:solidFill>
                            <a:srgbClr val="FF5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sSup>
                        <m:sSupPr>
                          <m:ctrlPr>
                            <a:rPr lang="en-GB" sz="5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54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GB" sz="5400" i="1">
                              <a:latin typeface="Cambria Math" panose="02040503050406030204" pitchFamily="18" charset="0"/>
                            </a:rPr>
                            <m:t>𝑖</m:t>
                          </m:r>
                          <m:sSub>
                            <m:sSubPr>
                              <m:ctrlPr>
                                <a:rPr lang="en-GB" sz="5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5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GB" sz="5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sup>
                      </m:sSup>
                      <m:acc>
                        <m:accPr>
                          <m:chr m:val="⃗"/>
                          <m:ctrlPr>
                            <a:rPr lang="en-CA" sz="5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sz="5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acc>
                      <m:r>
                        <a:rPr lang="en-CA" sz="5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CA" sz="5400" i="1">
                          <a:solidFill>
                            <a:srgbClr val="FF5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sSup>
                        <m:sSupPr>
                          <m:ctrlPr>
                            <a:rPr lang="en-GB" sz="5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54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GB" sz="5400" i="1">
                              <a:latin typeface="Cambria Math" panose="02040503050406030204" pitchFamily="18" charset="0"/>
                            </a:rPr>
                            <m:t>𝑖</m:t>
                          </m:r>
                          <m:sSub>
                            <m:sSubPr>
                              <m:ctrlPr>
                                <a:rPr lang="en-GB" sz="5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5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CA" sz="5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sup>
                      </m:sSup>
                      <m:acc>
                        <m:accPr>
                          <m:chr m:val="⃗"/>
                          <m:ctrlPr>
                            <a:rPr lang="en-CA" sz="5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sz="5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acc>
                    </m:oMath>
                  </m:oMathPara>
                </a14:m>
                <a:endParaRPr lang="en-CA" sz="5400" dirty="0"/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CA" sz="5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sz="5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</m:acc>
                      <m:r>
                        <a:rPr lang="en-CA" sz="5400" b="0" i="1" smtClean="0">
                          <a:latin typeface="Cambria Math" panose="02040503050406030204" pitchFamily="18" charset="0"/>
                        </a:rPr>
                        <m:t>=  </m:t>
                      </m:r>
                      <m:r>
                        <a:rPr lang="en-CA" sz="5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CA" sz="5400" b="0" i="1" smtClean="0">
                          <a:solidFill>
                            <a:srgbClr val="FF5050"/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acc>
                        <m:accPr>
                          <m:chr m:val="⃗"/>
                          <m:ctrlPr>
                            <a:rPr lang="en-CA" sz="5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sz="5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acc>
                      <m:r>
                        <a:rPr lang="en-CA" sz="5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CA" sz="5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GB" sz="5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54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GB" sz="5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5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CA" sz="5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m:rPr>
                              <m:lit/>
                            </m:rPr>
                            <a:rPr lang="en-GB" sz="5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GB" sz="5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2 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CA" sz="5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sz="5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acc>
                    </m:oMath>
                  </m:oMathPara>
                </a14:m>
                <a:endParaRPr lang="en-CA" sz="54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7E2F78D0-23E4-4985-3538-64B077FE05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099" y="290385"/>
                <a:ext cx="7601954" cy="334957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0C0D3F64-C11E-2765-A337-356E8C5364DC}"/>
                  </a:ext>
                </a:extLst>
              </p:cNvPr>
              <p:cNvSpPr txBox="1"/>
              <p:nvPr/>
            </p:nvSpPr>
            <p:spPr>
              <a:xfrm>
                <a:off x="233670" y="4260071"/>
                <a:ext cx="6222693" cy="1603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CA" sz="72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sz="7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</m:acc>
                      <m:r>
                        <a:rPr lang="en-CA" sz="7200" b="0" i="1" smtClean="0">
                          <a:latin typeface="Cambria Math" panose="02040503050406030204" pitchFamily="18" charset="0"/>
                        </a:rPr>
                        <m:t>=  </m:t>
                      </m:r>
                      <m:acc>
                        <m:accPr>
                          <m:chr m:val="⃗"/>
                          <m:ctrlPr>
                            <a:rPr lang="en-CA" sz="72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sz="72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acc>
                      <m:r>
                        <a:rPr lang="en-CA" sz="72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CA" sz="7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GB" sz="7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7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GB" sz="7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f>
                            <m:fPr>
                              <m:ctrlPr>
                                <a:rPr lang="en-CA" sz="7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CA" sz="7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CA" sz="7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acc>
                        <m:accPr>
                          <m:chr m:val="⃗"/>
                          <m:ctrlPr>
                            <a:rPr lang="en-CA" sz="72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sz="72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acc>
                    </m:oMath>
                  </m:oMathPara>
                </a14:m>
                <a:endParaRPr lang="en-CA" sz="72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0C0D3F64-C11E-2765-A337-356E8C5364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670" y="4260071"/>
                <a:ext cx="6222693" cy="160332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4E11C11C-0720-C19B-A797-72E73E70C5FE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24560" y="1102680"/>
              <a:ext cx="6625440" cy="49172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4E11C11C-0720-C19B-A797-72E73E70C5F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5200" y="1093320"/>
                <a:ext cx="6644160" cy="493596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721896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006"/>
    </mc:Choice>
    <mc:Fallback xmlns="">
      <p:transition spd="slow" advTm="270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build="p"/>
      <p:bldP spid="47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0C0D3F64-C11E-2765-A337-356E8C5364DC}"/>
                  </a:ext>
                </a:extLst>
              </p:cNvPr>
              <p:cNvSpPr txBox="1"/>
              <p:nvPr/>
            </p:nvSpPr>
            <p:spPr>
              <a:xfrm>
                <a:off x="233670" y="70957"/>
                <a:ext cx="6222693" cy="1603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CA" sz="72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sz="7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</m:acc>
                      <m:r>
                        <a:rPr lang="en-CA" sz="72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en-CA" sz="72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sz="72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acc>
                      <m:r>
                        <a:rPr lang="en-CA" sz="7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GB" sz="7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7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GB" sz="7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f>
                            <m:fPr>
                              <m:ctrlPr>
                                <a:rPr lang="en-CA" sz="7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CA" sz="7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CA" sz="7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acc>
                        <m:accPr>
                          <m:chr m:val="⃗"/>
                          <m:ctrlPr>
                            <a:rPr lang="en-CA" sz="72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sz="72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acc>
                    </m:oMath>
                  </m:oMathPara>
                </a14:m>
                <a:endParaRPr lang="en-CA" sz="72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0C0D3F64-C11E-2765-A337-356E8C5364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670" y="70957"/>
                <a:ext cx="6222693" cy="160332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135C474-3E43-D7A2-6773-C5A8DF367AA6}"/>
                  </a:ext>
                </a:extLst>
              </p:cNvPr>
              <p:cNvSpPr txBox="1"/>
              <p:nvPr/>
            </p:nvSpPr>
            <p:spPr>
              <a:xfrm>
                <a:off x="203232" y="1778557"/>
                <a:ext cx="6814166" cy="20900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CA" sz="66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CA" sz="6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</m:acc>
                    <m:r>
                      <a:rPr lang="en-CA" sz="6600" b="0" i="1" smtClean="0"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begChr m:val="["/>
                        <m:endChr m:val="]"/>
                        <m:ctrlPr>
                          <a:rPr lang="en-CA" sz="6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CA" sz="6600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CA" sz="6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sSup>
                              <m:sSupPr>
                                <m:ctrlPr>
                                  <a:rPr lang="en-GB" sz="6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6600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GB" sz="66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f>
                                  <m:fPr>
                                    <m:ctrlPr>
                                      <a:rPr lang="en-CA" sz="6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CA" sz="6600" i="1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num>
                                  <m:den>
                                    <m:r>
                                      <a:rPr lang="en-CA" sz="66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sup>
                            </m:sSup>
                          </m:e>
                        </m:eqArr>
                      </m:e>
                    </m:d>
                    <m:sSup>
                      <m:sSupPr>
                        <m:ctrlPr>
                          <a:rPr lang="en-GB" sz="6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66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GB" sz="6600" i="1">
                            <a:latin typeface="Cambria Math" panose="02040503050406030204" pitchFamily="18" charset="0"/>
                          </a:rPr>
                          <m:t>𝑖</m:t>
                        </m:r>
                        <m:d>
                          <m:dPr>
                            <m:ctrlPr>
                              <a:rPr lang="en-GB" sz="6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6600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GB" sz="6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GB" sz="66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GB" sz="6600" i="1">
                                <a:latin typeface="Cambria Math" panose="02040503050406030204" pitchFamily="18" charset="0"/>
                              </a:rPr>
                              <m:t>𝑘𝑧</m:t>
                            </m:r>
                          </m:e>
                        </m:d>
                      </m:sup>
                    </m:sSup>
                  </m:oMath>
                </a14:m>
                <a:r>
                  <a:rPr lang="en-CA" sz="6600" dirty="0"/>
                  <a:t> 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135C474-3E43-D7A2-6773-C5A8DF367A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232" y="1778557"/>
                <a:ext cx="6814166" cy="209005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8083A77-722C-D035-26D4-874F11EE7211}"/>
                  </a:ext>
                </a:extLst>
              </p:cNvPr>
              <p:cNvSpPr txBox="1"/>
              <p:nvPr/>
            </p:nvSpPr>
            <p:spPr>
              <a:xfrm>
                <a:off x="233670" y="4835466"/>
                <a:ext cx="8684068" cy="19509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CA" sz="6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sz="6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</m:acc>
                      <m:r>
                        <a:rPr lang="en-CA" sz="6000" b="0" i="1" smtClean="0">
                          <a:latin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["/>
                          <m:endChr m:val="]"/>
                          <m:ctrlPr>
                            <a:rPr lang="en-CA" sz="6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CA" sz="60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CA" sz="6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GB" sz="6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60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GB" sz="6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f>
                                    <m:fPr>
                                      <m:ctrlPr>
                                        <a:rPr lang="en-CA" sz="6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CA" sz="6000" i="1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</m:num>
                                    <m:den>
                                      <m:r>
                                        <a:rPr lang="en-CA" sz="60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sup>
                              </m:sSup>
                            </m:e>
                          </m:eqArr>
                        </m:e>
                      </m:d>
                      <m:sSup>
                        <m:sSupPr>
                          <m:ctrlPr>
                            <a:rPr lang="en-GB" sz="6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60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GB" sz="6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6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CA" sz="6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CA" sz="6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CA" sz="60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p>
                                <m:sSupPr>
                                  <m:ctrlPr>
                                    <a:rPr lang="en-GB" sz="6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60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GB" sz="6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GB" sz="60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en-GB" sz="6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60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GB" sz="6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d>
                                    <m:dPr>
                                      <m:ctrlPr>
                                        <a:rPr lang="en-CA" sz="6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60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CA" sz="6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CA" sz="6000" b="0" i="1" smtClean="0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  <m:r>
                                        <a:rPr lang="en-CA" sz="6000" b="0" i="1" smtClean="0">
                                          <a:latin typeface="Cambria Math" panose="02040503050406030204" pitchFamily="18" charset="0"/>
                                        </a:rPr>
                                        <m:t>/2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eqArr>
                        </m:e>
                      </m:d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8083A77-722C-D035-26D4-874F11EE72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670" y="4835466"/>
                <a:ext cx="8684068" cy="195091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2CA7E74-8C00-BB46-6216-039059E244D9}"/>
                  </a:ext>
                </a:extLst>
              </p:cNvPr>
              <p:cNvSpPr txBox="1"/>
              <p:nvPr/>
            </p:nvSpPr>
            <p:spPr>
              <a:xfrm>
                <a:off x="489106" y="3936542"/>
                <a:ext cx="5711820" cy="830997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CA" sz="4800" dirty="0"/>
                  <a:t>Take </a:t>
                </a:r>
                <a14:m>
                  <m:oMath xmlns:m="http://schemas.openxmlformats.org/officeDocument/2006/math">
                    <m:r>
                      <a:rPr lang="en-CA" sz="48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CA" sz="48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CA" sz="4800" dirty="0"/>
                  <a:t> and </a:t>
                </a:r>
                <a14:m>
                  <m:oMath xmlns:m="http://schemas.openxmlformats.org/officeDocument/2006/math">
                    <m:r>
                      <a:rPr lang="en-CA" sz="4800" b="0" i="1" smtClean="0"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CA" sz="48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CA" sz="4800" dirty="0"/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2CA7E74-8C00-BB46-6216-039059E244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106" y="3936542"/>
                <a:ext cx="5711820" cy="830997"/>
              </a:xfrm>
              <a:prstGeom prst="rect">
                <a:avLst/>
              </a:prstGeom>
              <a:blipFill>
                <a:blip r:embed="rId8"/>
                <a:stretch>
                  <a:fillRect l="-4454" t="-13380" b="-35211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5A33DA59-F763-8B44-4BAA-031F0DF9D164}"/>
              </a:ext>
            </a:extLst>
          </p:cNvPr>
          <p:cNvSpPr/>
          <p:nvPr/>
        </p:nvSpPr>
        <p:spPr>
          <a:xfrm>
            <a:off x="4567810" y="4907081"/>
            <a:ext cx="4598289" cy="19509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CBE9148-024A-6FDB-66F0-0B5F121D19AC}"/>
              </a:ext>
            </a:extLst>
          </p:cNvPr>
          <p:cNvGrpSpPr/>
          <p:nvPr/>
        </p:nvGrpSpPr>
        <p:grpSpPr>
          <a:xfrm>
            <a:off x="7020469" y="-336642"/>
            <a:ext cx="5436644" cy="5612586"/>
            <a:chOff x="7020469" y="-336642"/>
            <a:chExt cx="5436644" cy="5612586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3ED8E9C1-1A78-B7FB-27CA-EA1D4A802532}"/>
                </a:ext>
              </a:extLst>
            </p:cNvPr>
            <p:cNvGrpSpPr/>
            <p:nvPr/>
          </p:nvGrpSpPr>
          <p:grpSpPr>
            <a:xfrm>
              <a:off x="7020469" y="-336642"/>
              <a:ext cx="5436644" cy="5612586"/>
              <a:chOff x="6494368" y="145140"/>
              <a:chExt cx="5436644" cy="5612586"/>
            </a:xfrm>
          </p:grpSpPr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C0D15FB1-C92A-16CE-3382-E8E1424B4146}"/>
                  </a:ext>
                </a:extLst>
              </p:cNvPr>
              <p:cNvSpPr/>
              <p:nvPr/>
            </p:nvSpPr>
            <p:spPr>
              <a:xfrm>
                <a:off x="6494368" y="1159444"/>
                <a:ext cx="4598290" cy="4598282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6600" dirty="0"/>
              </a:p>
            </p:txBody>
          </p: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6AA7E59C-B621-79DE-028E-17185351F570}"/>
                  </a:ext>
                </a:extLst>
              </p:cNvPr>
              <p:cNvGrpSpPr/>
              <p:nvPr/>
            </p:nvGrpSpPr>
            <p:grpSpPr>
              <a:xfrm>
                <a:off x="6686264" y="145140"/>
                <a:ext cx="5244748" cy="5449720"/>
                <a:chOff x="-4597089" y="-246799"/>
                <a:chExt cx="3740568" cy="3886755"/>
              </a:xfrm>
            </p:grpSpPr>
            <p:cxnSp>
              <p:nvCxnSpPr>
                <p:cNvPr id="24" name="Straight Arrow Connector 23">
                  <a:extLst>
                    <a:ext uri="{FF2B5EF4-FFF2-40B4-BE49-F238E27FC236}">
                      <a16:creationId xmlns:a16="http://schemas.microsoft.com/office/drawing/2014/main" id="{0857D62D-BC75-33CC-0550-E693F2CF5C1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-4597089" y="2137062"/>
                  <a:ext cx="3144842" cy="0"/>
                </a:xfrm>
                <a:prstGeom prst="straightConnector1">
                  <a:avLst/>
                </a:prstGeom>
                <a:ln w="508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Straight Arrow Connector 24">
                  <a:extLst>
                    <a:ext uri="{FF2B5EF4-FFF2-40B4-BE49-F238E27FC236}">
                      <a16:creationId xmlns:a16="http://schemas.microsoft.com/office/drawing/2014/main" id="{44FE6E7E-269A-DA9F-84A4-CE779D43E57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-3094193" y="473615"/>
                  <a:ext cx="0" cy="3166341"/>
                </a:xfrm>
                <a:prstGeom prst="straightConnector1">
                  <a:avLst/>
                </a:prstGeom>
                <a:ln w="508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6" name="TextBox 25">
                      <a:extLst>
                        <a:ext uri="{FF2B5EF4-FFF2-40B4-BE49-F238E27FC236}">
                          <a16:creationId xmlns:a16="http://schemas.microsoft.com/office/drawing/2014/main" id="{C600DBB2-0236-98D6-6FD6-D18869EBACA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-1597984" y="1723504"/>
                      <a:ext cx="741463" cy="72247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GB" sz="6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oMath>
                        </m:oMathPara>
                      </a14:m>
                      <a:endParaRPr lang="en-CA" sz="6000" dirty="0"/>
                    </a:p>
                  </p:txBody>
                </p:sp>
              </mc:Choice>
              <mc:Fallback xmlns="">
                <p:sp>
                  <p:nvSpPr>
                    <p:cNvPr id="26" name="TextBox 25">
                      <a:extLst>
                        <a:ext uri="{FF2B5EF4-FFF2-40B4-BE49-F238E27FC236}">
                          <a16:creationId xmlns:a16="http://schemas.microsoft.com/office/drawing/2014/main" id="{C600DBB2-0236-98D6-6FD6-D18869EBACA8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-1597984" y="1723504"/>
                      <a:ext cx="741463" cy="722474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CA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7" name="TextBox 26">
                      <a:extLst>
                        <a:ext uri="{FF2B5EF4-FFF2-40B4-BE49-F238E27FC236}">
                          <a16:creationId xmlns:a16="http://schemas.microsoft.com/office/drawing/2014/main" id="{8BC363D9-A9B9-7066-A1B3-AFCFADB4B04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-3380810" y="-246799"/>
                      <a:ext cx="573234" cy="724374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GB" sz="60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oMath>
                        </m:oMathPara>
                      </a14:m>
                      <a:endParaRPr lang="en-CA" sz="6000" dirty="0"/>
                    </a:p>
                  </p:txBody>
                </p:sp>
              </mc:Choice>
              <mc:Fallback xmlns="">
                <p:sp>
                  <p:nvSpPr>
                    <p:cNvPr id="27" name="TextBox 26">
                      <a:extLst>
                        <a:ext uri="{FF2B5EF4-FFF2-40B4-BE49-F238E27FC236}">
                          <a16:creationId xmlns:a16="http://schemas.microsoft.com/office/drawing/2014/main" id="{8BC363D9-A9B9-7066-A1B3-AFCFADB4B044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-3380810" y="-246799"/>
                      <a:ext cx="573234" cy="724374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CA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B6E5E8B1-814E-EB35-E789-323F97A41E2B}"/>
                    </a:ext>
                  </a:extLst>
                </p:cNvPr>
                <p:cNvSpPr txBox="1"/>
                <p:nvPr/>
              </p:nvSpPr>
              <p:spPr>
                <a:xfrm>
                  <a:off x="10545673" y="235055"/>
                  <a:ext cx="1443226" cy="707886"/>
                </a:xfrm>
                <a:prstGeom prst="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CA" sz="4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CA" sz="4000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en-CA" sz="40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B6E5E8B1-814E-EB35-E789-323F97A41E2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45673" y="235055"/>
                  <a:ext cx="1443226" cy="707886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1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806AF068-3467-5D4F-1E00-4FFB9BC4A2D0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759680" y="1338120"/>
              <a:ext cx="9459720" cy="533556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806AF068-3467-5D4F-1E00-4FFB9BC4A2D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750320" y="1328760"/>
                <a:ext cx="9478440" cy="535428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4144004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904"/>
    </mc:Choice>
    <mc:Fallback xmlns="">
      <p:transition spd="slow" advTm="309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2" grpId="0"/>
      <p:bldP spid="4" grpId="0"/>
      <p:bldP spid="5" grpId="0" animBg="1"/>
      <p:bldP spid="1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A65C7AF-CD4C-2206-F7AD-4996AF17C51F}"/>
                  </a:ext>
                </a:extLst>
              </p:cNvPr>
              <p:cNvSpPr txBox="1"/>
              <p:nvPr/>
            </p:nvSpPr>
            <p:spPr>
              <a:xfrm>
                <a:off x="401356" y="457634"/>
                <a:ext cx="2233613" cy="26614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10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GB" sz="100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CA" sz="10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e>
                              <m:r>
                                <a:rPr lang="en-CA" sz="10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CA" sz="10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A65C7AF-CD4C-2206-F7AD-4996AF17C5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356" y="457634"/>
                <a:ext cx="2233613" cy="26614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Oval 4">
            <a:extLst>
              <a:ext uri="{FF2B5EF4-FFF2-40B4-BE49-F238E27FC236}">
                <a16:creationId xmlns:a16="http://schemas.microsoft.com/office/drawing/2014/main" id="{D040C19A-E8BE-C609-06E1-7C77A818FA8B}"/>
              </a:ext>
            </a:extLst>
          </p:cNvPr>
          <p:cNvSpPr/>
          <p:nvPr/>
        </p:nvSpPr>
        <p:spPr>
          <a:xfrm>
            <a:off x="6241143" y="631209"/>
            <a:ext cx="5595582" cy="5595582"/>
          </a:xfrm>
          <a:prstGeom prst="ellipse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3B303BC-4DF8-6F64-C911-5F7C97BDEAE5}"/>
              </a:ext>
            </a:extLst>
          </p:cNvPr>
          <p:cNvSpPr/>
          <p:nvPr/>
        </p:nvSpPr>
        <p:spPr>
          <a:xfrm>
            <a:off x="6241143" y="2307280"/>
            <a:ext cx="5595582" cy="2267568"/>
          </a:xfrm>
          <a:prstGeom prst="ellipse">
            <a:avLst/>
          </a:prstGeom>
          <a:noFill/>
          <a:ln w="762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9" name="3D Model 18">
                <a:extLst>
                  <a:ext uri="{FF2B5EF4-FFF2-40B4-BE49-F238E27FC236}">
                    <a16:creationId xmlns:a16="http://schemas.microsoft.com/office/drawing/2014/main" id="{BF43F74C-C4ED-2BA0-BFD5-4E6FAB5F4D37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65754234"/>
                  </p:ext>
                </p:extLst>
              </p:nvPr>
            </p:nvGraphicFramePr>
            <p:xfrm>
              <a:off x="8552182" y="1755469"/>
              <a:ext cx="2146956" cy="3080092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2146956" cy="3080092"/>
                    </a:xfrm>
                    <a:prstGeom prst="rect">
                      <a:avLst/>
                    </a:prstGeom>
                  </am3d:spPr>
                  <am3d:camera>
                    <am3d:pos x="0" y="18000000" z="50303010"/>
                    <am3d:up dx="0" dy="36000000" dz="0"/>
                    <am3d:lookAt x="0" y="0" z="0"/>
                    <am3d:perspective fov="2600139"/>
                  </am3d:camera>
                  <am3d:trans>
                    <am3d:meterPerModelUnit n="3358770" d="1000000"/>
                    <am3d:preTrans dx="567716" dy="2334027" dz="-24182026"/>
                    <am3d:scale>
                      <am3d:sx n="1000000" d="1000000"/>
                      <am3d:sy n="1000000" d="1000000"/>
                      <am3d:sz n="1000000" d="1000000"/>
                    </am3d:scale>
                    <am3d:rot ax="3053998" ay="-844566" az="-2288618"/>
                    <am3d:postTrans dx="0" dy="0" dz="0"/>
                  </am3d:trans>
                  <am3d:raster rName="Office3DRenderer" rVer="16.0.8326">
                    <am3d:blip r:embed="rId5"/>
                  </am3d:raster>
                  <am3d:winViewport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9" name="3D Model 18">
                <a:extLst>
                  <a:ext uri="{FF2B5EF4-FFF2-40B4-BE49-F238E27FC236}">
                    <a16:creationId xmlns:a16="http://schemas.microsoft.com/office/drawing/2014/main" id="{BF43F74C-C4ED-2BA0-BFD5-4E6FAB5F4D3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552182" y="1755469"/>
                <a:ext cx="2146956" cy="3080092"/>
              </a:xfrm>
              <a:prstGeom prst="rect">
                <a:avLst/>
              </a:prstGeom>
            </p:spPr>
          </p:pic>
        </mc:Fallback>
      </mc:AlternateContent>
      <p:grpSp>
        <p:nvGrpSpPr>
          <p:cNvPr id="17" name="Group 16">
            <a:extLst>
              <a:ext uri="{FF2B5EF4-FFF2-40B4-BE49-F238E27FC236}">
                <a16:creationId xmlns:a16="http://schemas.microsoft.com/office/drawing/2014/main" id="{B1BF0ABD-FD31-1656-B1A1-367382F6F9CA}"/>
              </a:ext>
            </a:extLst>
          </p:cNvPr>
          <p:cNvGrpSpPr/>
          <p:nvPr/>
        </p:nvGrpSpPr>
        <p:grpSpPr>
          <a:xfrm>
            <a:off x="355275" y="4738372"/>
            <a:ext cx="6113764" cy="1754326"/>
            <a:chOff x="355275" y="4738372"/>
            <a:chExt cx="6113764" cy="1754326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5745E4D-C39D-083D-B594-A95627911D0B}"/>
                </a:ext>
              </a:extLst>
            </p:cNvPr>
            <p:cNvSpPr txBox="1"/>
            <p:nvPr/>
          </p:nvSpPr>
          <p:spPr>
            <a:xfrm>
              <a:off x="355275" y="4738372"/>
              <a:ext cx="5014699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5400" dirty="0" err="1"/>
                <a:t>Poincaré</a:t>
              </a:r>
              <a:r>
                <a:rPr lang="en-CA" sz="5400" dirty="0"/>
                <a:t> Sphere</a:t>
              </a:r>
            </a:p>
            <a:p>
              <a:pPr algn="ctr"/>
              <a:r>
                <a:rPr lang="en-CA" sz="5400" dirty="0"/>
                <a:t>/Bloch Sphere</a:t>
              </a:r>
              <a:endParaRPr lang="en-CA" sz="5000" dirty="0"/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EF9D4846-003D-BB32-D141-80497806CF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07000" y="5131558"/>
              <a:ext cx="1262039" cy="600165"/>
            </a:xfrm>
            <a:prstGeom prst="straightConnector1">
              <a:avLst/>
            </a:prstGeom>
            <a:ln w="152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621635F3-7A72-FA39-8FF7-BF5EA1B79B4E}"/>
              </a:ext>
            </a:extLst>
          </p:cNvPr>
          <p:cNvSpPr txBox="1"/>
          <p:nvPr/>
        </p:nvSpPr>
        <p:spPr>
          <a:xfrm>
            <a:off x="3070553" y="1126277"/>
            <a:ext cx="27350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7200" dirty="0">
                <a:solidFill>
                  <a:srgbClr val="FF0000"/>
                </a:solidFill>
              </a:rPr>
              <a:t>Spinor</a:t>
            </a:r>
            <a:endParaRPr lang="en-CA" sz="6600" dirty="0">
              <a:solidFill>
                <a:srgbClr val="FF0000"/>
              </a:solidFill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F8DE816-476D-4599-FDEF-4D7021F49D06}"/>
              </a:ext>
            </a:extLst>
          </p:cNvPr>
          <p:cNvGrpSpPr/>
          <p:nvPr/>
        </p:nvGrpSpPr>
        <p:grpSpPr>
          <a:xfrm>
            <a:off x="6241143" y="-2474394"/>
            <a:ext cx="5595582" cy="2267568"/>
            <a:chOff x="6241143" y="2307280"/>
            <a:chExt cx="5595582" cy="2267568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E53C462-C8E5-E68F-8CD7-AA16FCE6A889}"/>
                </a:ext>
              </a:extLst>
            </p:cNvPr>
            <p:cNvSpPr/>
            <p:nvPr/>
          </p:nvSpPr>
          <p:spPr>
            <a:xfrm>
              <a:off x="8984344" y="3386474"/>
              <a:ext cx="109180" cy="109180"/>
            </a:xfrm>
            <a:prstGeom prst="ellipse">
              <a:avLst/>
            </a:prstGeom>
            <a:solidFill>
              <a:schemeClr val="tx1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84E50B3E-729F-A576-604F-52C6DA309AD8}"/>
                </a:ext>
              </a:extLst>
            </p:cNvPr>
            <p:cNvCxnSpPr/>
            <p:nvPr/>
          </p:nvCxnSpPr>
          <p:spPr>
            <a:xfrm>
              <a:off x="6241143" y="3441064"/>
              <a:ext cx="559558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CB9FC87D-F963-18A3-EE86-243F08929F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38934" y="2307280"/>
              <a:ext cx="0" cy="226756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FD214FF-3530-21AB-55D3-53BA6B2D2B99}"/>
              </a:ext>
            </a:extLst>
          </p:cNvPr>
          <p:cNvCxnSpPr>
            <a:cxnSpLocks/>
          </p:cNvCxnSpPr>
          <p:nvPr/>
        </p:nvCxnSpPr>
        <p:spPr>
          <a:xfrm>
            <a:off x="5759120" y="1816876"/>
            <a:ext cx="3022930" cy="202424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35141917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4737">
        <p159:morph option="byObject"/>
      </p:transition>
    </mc:Choice>
    <mc:Fallback xmlns="">
      <p:transition spd="slow" advTm="473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3ED8E9C1-1A78-B7FB-27CA-EA1D4A802532}"/>
              </a:ext>
            </a:extLst>
          </p:cNvPr>
          <p:cNvGrpSpPr/>
          <p:nvPr/>
        </p:nvGrpSpPr>
        <p:grpSpPr>
          <a:xfrm>
            <a:off x="7020469" y="-336642"/>
            <a:ext cx="5436644" cy="5612586"/>
            <a:chOff x="6494368" y="145140"/>
            <a:chExt cx="5436644" cy="5612586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C0D15FB1-C92A-16CE-3382-E8E1424B4146}"/>
                </a:ext>
              </a:extLst>
            </p:cNvPr>
            <p:cNvSpPr/>
            <p:nvPr/>
          </p:nvSpPr>
          <p:spPr>
            <a:xfrm>
              <a:off x="6494368" y="1159444"/>
              <a:ext cx="4598290" cy="459828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6600" dirty="0"/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6AA7E59C-B621-79DE-028E-17185351F570}"/>
                </a:ext>
              </a:extLst>
            </p:cNvPr>
            <p:cNvGrpSpPr/>
            <p:nvPr/>
          </p:nvGrpSpPr>
          <p:grpSpPr>
            <a:xfrm>
              <a:off x="6686264" y="145140"/>
              <a:ext cx="5244748" cy="5449720"/>
              <a:chOff x="-4597089" y="-246799"/>
              <a:chExt cx="3740568" cy="3886755"/>
            </a:xfrm>
          </p:grpSpPr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0857D62D-BC75-33CC-0550-E693F2CF5C1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4597089" y="2137062"/>
                <a:ext cx="3144842" cy="0"/>
              </a:xfrm>
              <a:prstGeom prst="straightConnector1">
                <a:avLst/>
              </a:prstGeom>
              <a:ln w="508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44FE6E7E-269A-DA9F-84A4-CE779D43E57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3094193" y="473615"/>
                <a:ext cx="0" cy="3166341"/>
              </a:xfrm>
              <a:prstGeom prst="straightConnector1">
                <a:avLst/>
              </a:prstGeom>
              <a:ln w="508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C600DBB2-0236-98D6-6FD6-D18869EBACA8}"/>
                      </a:ext>
                    </a:extLst>
                  </p:cNvPr>
                  <p:cNvSpPr txBox="1"/>
                  <p:nvPr/>
                </p:nvSpPr>
                <p:spPr>
                  <a:xfrm>
                    <a:off x="-1597984" y="1723504"/>
                    <a:ext cx="741463" cy="72247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GB" sz="6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CA" sz="6000" dirty="0"/>
                  </a:p>
                </p:txBody>
              </p:sp>
            </mc:Choice>
            <mc:Fallback xmlns=""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C600DBB2-0236-98D6-6FD6-D18869EBACA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-1597984" y="1723504"/>
                    <a:ext cx="741463" cy="722474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8BC363D9-A9B9-7066-A1B3-AFCFADB4B044}"/>
                      </a:ext>
                    </a:extLst>
                  </p:cNvPr>
                  <p:cNvSpPr txBox="1"/>
                  <p:nvPr/>
                </p:nvSpPr>
                <p:spPr>
                  <a:xfrm>
                    <a:off x="-3380810" y="-246799"/>
                    <a:ext cx="573234" cy="72437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GB" sz="6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oMath>
                      </m:oMathPara>
                    </a14:m>
                    <a:endParaRPr lang="en-CA" sz="6000" dirty="0"/>
                  </a:p>
                </p:txBody>
              </p:sp>
            </mc:Choice>
            <mc:Fallback xmlns=""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8BC363D9-A9B9-7066-A1B3-AFCFADB4B04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-3380810" y="-246799"/>
                    <a:ext cx="573234" cy="724374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E600F358-0965-9CF0-9390-6AF1234BF2EE}"/>
              </a:ext>
            </a:extLst>
          </p:cNvPr>
          <p:cNvSpPr/>
          <p:nvPr/>
        </p:nvSpPr>
        <p:spPr>
          <a:xfrm>
            <a:off x="5436454" y="3626634"/>
            <a:ext cx="3301059" cy="148644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8083A77-722C-D035-26D4-874F11EE7211}"/>
                  </a:ext>
                </a:extLst>
              </p:cNvPr>
              <p:cNvSpPr txBox="1"/>
              <p:nvPr/>
            </p:nvSpPr>
            <p:spPr>
              <a:xfrm>
                <a:off x="257787" y="0"/>
                <a:ext cx="11149010" cy="71230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CA" sz="6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sz="6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</m:acc>
                      <m:r>
                        <a:rPr lang="en-CA" sz="6000" b="0" i="1" smtClean="0">
                          <a:latin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["/>
                          <m:endChr m:val="]"/>
                          <m:ctrlPr>
                            <a:rPr lang="en-CA" sz="6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CA" sz="60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CA" sz="6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GB" sz="6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60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GB" sz="6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CA" sz="60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CA" sz="6000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CA" sz="6000" i="1">
                                      <a:latin typeface="Cambria Math" panose="02040503050406030204" pitchFamily="18" charset="0"/>
                                    </a:rPr>
                                    <m:t>/2</m:t>
                                  </m:r>
                                </m:sup>
                              </m:sSup>
                            </m:e>
                          </m:eqArr>
                        </m:e>
                      </m:d>
                      <m:sSup>
                        <m:sSupPr>
                          <m:ctrlPr>
                            <a:rPr lang="en-GB" sz="6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60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GB" sz="6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6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-CA" sz="6000" i="1" dirty="0">
                  <a:solidFill>
                    <a:srgbClr val="0070C0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6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CA" sz="6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CA" sz="60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p>
                                <m:sSupPr>
                                  <m:ctrlPr>
                                    <a:rPr lang="en-GB" sz="6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60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GB" sz="6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GB" sz="60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en-GB" sz="6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60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GB" sz="6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d>
                                    <m:dPr>
                                      <m:ctrlPr>
                                        <a:rPr lang="en-CA" sz="6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60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CA" sz="6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CA" sz="6000" b="0" i="1" smtClean="0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  <m:r>
                                        <a:rPr lang="en-CA" sz="6000" b="0" i="1" smtClean="0">
                                          <a:latin typeface="Cambria Math" panose="02040503050406030204" pitchFamily="18" charset="0"/>
                                        </a:rPr>
                                        <m:t>/2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eqArr>
                        </m:e>
                      </m:d>
                    </m:oMath>
                  </m:oMathPara>
                </a14:m>
                <a:endParaRPr lang="en-CA" sz="6000" dirty="0"/>
              </a:p>
              <a:p>
                <a:pPr>
                  <a:spcAft>
                    <a:spcPts val="900"/>
                  </a:spcAft>
                </a:pPr>
                <a14:m>
                  <m:oMath xmlns:m="http://schemas.openxmlformats.org/officeDocument/2006/math">
                    <m:r>
                      <a:rPr lang="en-CA" sz="48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CA" sz="4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CA" sz="48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func>
                              <m:funcPr>
                                <m:ctrlPr>
                                  <a:rPr lang="en-CA" sz="4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CA" sz="4800" b="0" i="0" smtClean="0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CA" sz="4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48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a:rPr lang="en-CA" sz="48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CA" sz="48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func>
                                  <m:funcPr>
                                    <m:ctrlPr>
                                      <a:rPr lang="en-CA" sz="4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CA" sz="4800" b="0" i="0" smtClean="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CA" sz="4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GB" sz="4800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</m:d>
                                  </m:e>
                                </m:func>
                              </m:e>
                            </m:func>
                          </m:e>
                          <m:e>
                            <m:func>
                              <m:funcPr>
                                <m:ctrlPr>
                                  <a:rPr lang="en-CA" sz="48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CA" sz="4800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CA" sz="48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48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CA" sz="4800" i="1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f>
                                      <m:fPr>
                                        <m:type m:val="skw"/>
                                        <m:ctrlPr>
                                          <a:rPr lang="en-CA" sz="48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CA" sz="4800" i="1">
                                            <a:latin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num>
                                      <m:den>
                                        <m:r>
                                          <a:rPr lang="en-CA" sz="48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e>
                                </m:d>
                                <m:r>
                                  <a:rPr lang="en-CA" sz="48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CA" sz="48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func>
                                  <m:funcPr>
                                    <m:ctrlPr>
                                      <a:rPr lang="en-CA" sz="48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CA" sz="480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CA" sz="4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GB" sz="4800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  <m:r>
                                          <a:rPr lang="en-CA" sz="4800" i="1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f>
                                          <m:fPr>
                                            <m:type m:val="skw"/>
                                            <m:ctrlPr>
                                              <a:rPr lang="en-CA" sz="4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CA" sz="4800" i="1">
                                                <a:latin typeface="Cambria Math" panose="02040503050406030204" pitchFamily="18" charset="0"/>
                                              </a:rPr>
                                              <m:t>𝜋</m:t>
                                            </m:r>
                                          </m:num>
                                          <m:den>
                                            <m:r>
                                              <a:rPr lang="en-CA" sz="480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den>
                                        </m:f>
                                      </m:e>
                                    </m:d>
                                  </m:e>
                                </m:func>
                              </m:e>
                            </m:func>
                          </m:e>
                        </m:eqArr>
                      </m:e>
                    </m:d>
                  </m:oMath>
                </a14:m>
                <a:r>
                  <a:rPr lang="en-CA" sz="4800" dirty="0"/>
                  <a:t>   </a:t>
                </a:r>
              </a:p>
              <a:p>
                <a:pPr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4800" b="0" i="1" smtClean="0">
                          <a:latin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["/>
                          <m:endChr m:val="]"/>
                          <m:ctrlPr>
                            <a:rPr lang="en-CA" sz="4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CA" sz="48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func>
                                <m:funcPr>
                                  <m:ctrlPr>
                                    <a:rPr lang="en-CA" sz="48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CA" sz="480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CA" sz="4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48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func>
                            </m:e>
                            <m:e>
                              <m:func>
                                <m:funcPr>
                                  <m:ctrlPr>
                                    <a:rPr lang="en-CA" sz="48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CA" sz="480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CA" sz="4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48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CA" sz="48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f>
                                        <m:fPr>
                                          <m:type m:val="skw"/>
                                          <m:ctrlPr>
                                            <a:rPr lang="en-CA" sz="4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CA" sz="4800" i="1">
                                              <a:latin typeface="Cambria Math" panose="02040503050406030204" pitchFamily="18" charset="0"/>
                                            </a:rPr>
                                            <m:t>𝜋</m:t>
                                          </m:r>
                                        </m:num>
                                        <m:den>
                                          <m:r>
                                            <a:rPr lang="en-CA" sz="48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</m:e>
                          </m:eqArr>
                        </m:e>
                      </m:d>
                      <m:r>
                        <a:rPr lang="en-CA" sz="48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CA" sz="4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CA" sz="48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CA" sz="4800" b="0" i="1" smtClean="0"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func>
                                <m:funcPr>
                                  <m:ctrlPr>
                                    <a:rPr lang="en-CA" sz="4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CA" sz="4800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CA" sz="4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CA" sz="48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func>
                            </m:e>
                            <m:e>
                              <m:r>
                                <a:rPr lang="en-CA" sz="4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CA" sz="4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CA" sz="4800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CA" sz="4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CA" sz="48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eqArr>
                        </m:e>
                      </m:d>
                    </m:oMath>
                  </m:oMathPara>
                </a14:m>
                <a:endParaRPr lang="en-CA" sz="4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8083A77-722C-D035-26D4-874F11EE72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787" y="0"/>
                <a:ext cx="11149010" cy="712304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6E5E8B1-814E-EB35-E789-323F97A41E2B}"/>
                  </a:ext>
                </a:extLst>
              </p:cNvPr>
              <p:cNvSpPr txBox="1"/>
              <p:nvPr/>
            </p:nvSpPr>
            <p:spPr>
              <a:xfrm>
                <a:off x="10545673" y="235055"/>
                <a:ext cx="1443226" cy="707886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CA" sz="4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CA" sz="40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CA" sz="4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6E5E8B1-814E-EB35-E789-323F97A41E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45673" y="235055"/>
                <a:ext cx="1443226" cy="70788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851FC48F-C16F-51C7-67E3-0B0BAF9C5BAD}"/>
              </a:ext>
            </a:extLst>
          </p:cNvPr>
          <p:cNvSpPr/>
          <p:nvPr/>
        </p:nvSpPr>
        <p:spPr>
          <a:xfrm>
            <a:off x="4928541" y="5194576"/>
            <a:ext cx="3301059" cy="14864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7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CBAD55E1-CC70-CEE1-7A03-A3150B8B8A2F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193120" y="271080"/>
              <a:ext cx="6158880" cy="65145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CBAD55E1-CC70-CEE1-7A03-A3150B8B8A2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183760" y="261720"/>
                <a:ext cx="6177600" cy="653328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464595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2797">
        <p:fade/>
      </p:transition>
    </mc:Choice>
    <mc:Fallback xmlns="">
      <p:transition spd="med" advTm="4279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4" grpId="0" uiExpand="1" build="p"/>
      <p:bldP spid="8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3ED8E9C1-1A78-B7FB-27CA-EA1D4A802532}"/>
              </a:ext>
            </a:extLst>
          </p:cNvPr>
          <p:cNvGrpSpPr/>
          <p:nvPr/>
        </p:nvGrpSpPr>
        <p:grpSpPr>
          <a:xfrm>
            <a:off x="7020469" y="-336642"/>
            <a:ext cx="5436644" cy="5612586"/>
            <a:chOff x="6494368" y="145140"/>
            <a:chExt cx="5436644" cy="5612586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C0D15FB1-C92A-16CE-3382-E8E1424B4146}"/>
                </a:ext>
              </a:extLst>
            </p:cNvPr>
            <p:cNvSpPr/>
            <p:nvPr/>
          </p:nvSpPr>
          <p:spPr>
            <a:xfrm>
              <a:off x="6494368" y="1159444"/>
              <a:ext cx="4598290" cy="459828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6600" dirty="0"/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6AA7E59C-B621-79DE-028E-17185351F570}"/>
                </a:ext>
              </a:extLst>
            </p:cNvPr>
            <p:cNvGrpSpPr/>
            <p:nvPr/>
          </p:nvGrpSpPr>
          <p:grpSpPr>
            <a:xfrm>
              <a:off x="6686264" y="145140"/>
              <a:ext cx="5244748" cy="5449720"/>
              <a:chOff x="-4597089" y="-246799"/>
              <a:chExt cx="3740568" cy="3886755"/>
            </a:xfrm>
          </p:grpSpPr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0857D62D-BC75-33CC-0550-E693F2CF5C1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4597089" y="2137062"/>
                <a:ext cx="3144842" cy="0"/>
              </a:xfrm>
              <a:prstGeom prst="straightConnector1">
                <a:avLst/>
              </a:prstGeom>
              <a:ln w="508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44FE6E7E-269A-DA9F-84A4-CE779D43E57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3094193" y="473615"/>
                <a:ext cx="0" cy="3166341"/>
              </a:xfrm>
              <a:prstGeom prst="straightConnector1">
                <a:avLst/>
              </a:prstGeom>
              <a:ln w="508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C600DBB2-0236-98D6-6FD6-D18869EBACA8}"/>
                      </a:ext>
                    </a:extLst>
                  </p:cNvPr>
                  <p:cNvSpPr txBox="1"/>
                  <p:nvPr/>
                </p:nvSpPr>
                <p:spPr>
                  <a:xfrm>
                    <a:off x="-1597984" y="1723504"/>
                    <a:ext cx="741463" cy="72247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GB" sz="6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CA" sz="6000" dirty="0"/>
                  </a:p>
                </p:txBody>
              </p:sp>
            </mc:Choice>
            <mc:Fallback xmlns=""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C600DBB2-0236-98D6-6FD6-D18869EBACA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-1597984" y="1723504"/>
                    <a:ext cx="741463" cy="722474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8BC363D9-A9B9-7066-A1B3-AFCFADB4B044}"/>
                      </a:ext>
                    </a:extLst>
                  </p:cNvPr>
                  <p:cNvSpPr txBox="1"/>
                  <p:nvPr/>
                </p:nvSpPr>
                <p:spPr>
                  <a:xfrm>
                    <a:off x="-3380810" y="-246799"/>
                    <a:ext cx="573234" cy="72437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GB" sz="6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oMath>
                      </m:oMathPara>
                    </a14:m>
                    <a:endParaRPr lang="en-CA" sz="6000" dirty="0"/>
                  </a:p>
                </p:txBody>
              </p:sp>
            </mc:Choice>
            <mc:Fallback xmlns=""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8BC363D9-A9B9-7066-A1B3-AFCFADB4B04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-3380810" y="-246799"/>
                    <a:ext cx="573234" cy="724374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8083A77-722C-D035-26D4-874F11EE7211}"/>
                  </a:ext>
                </a:extLst>
              </p:cNvPr>
              <p:cNvSpPr txBox="1"/>
              <p:nvPr/>
            </p:nvSpPr>
            <p:spPr>
              <a:xfrm>
                <a:off x="257787" y="0"/>
                <a:ext cx="4913745" cy="18757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CA" sz="6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sz="6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</m:acc>
                      <m:r>
                        <a:rPr lang="en-CA" sz="6000" b="0" i="1" smtClean="0">
                          <a:latin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["/>
                          <m:endChr m:val="]"/>
                          <m:ctrlPr>
                            <a:rPr lang="en-CA" sz="6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CA" sz="60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CA" sz="6000" i="1"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func>
                                <m:funcPr>
                                  <m:ctrlPr>
                                    <a:rPr lang="en-CA" sz="60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CA" sz="600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CA" sz="6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CA" sz="60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func>
                            </m:e>
                            <m:e>
                              <m:r>
                                <a:rPr lang="en-CA" sz="6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CA" sz="60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CA" sz="600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CA" sz="6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CA" sz="60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eqArr>
                        </m:e>
                      </m:d>
                    </m:oMath>
                  </m:oMathPara>
                </a14:m>
                <a:endParaRPr lang="en-CA" sz="4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8083A77-722C-D035-26D4-874F11EE72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787" y="0"/>
                <a:ext cx="4913745" cy="187577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6E5E8B1-814E-EB35-E789-323F97A41E2B}"/>
                  </a:ext>
                </a:extLst>
              </p:cNvPr>
              <p:cNvSpPr txBox="1"/>
              <p:nvPr/>
            </p:nvSpPr>
            <p:spPr>
              <a:xfrm>
                <a:off x="10545673" y="235055"/>
                <a:ext cx="1443226" cy="707886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CA" sz="4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CA" sz="40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CA" sz="4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6E5E8B1-814E-EB35-E789-323F97A41E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45673" y="235055"/>
                <a:ext cx="1443226" cy="70788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7546E4B-57CD-19FB-428E-52E7DD4A7339}"/>
                  </a:ext>
                </a:extLst>
              </p:cNvPr>
              <p:cNvSpPr txBox="1"/>
              <p:nvPr/>
            </p:nvSpPr>
            <p:spPr>
              <a:xfrm>
                <a:off x="937175" y="1875770"/>
                <a:ext cx="4019329" cy="50731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CA" sz="480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CA" sz="4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  </m:t>
                    </m:r>
                    <m:r>
                      <a:rPr lang="en-CA" sz="4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⇒</m:t>
                    </m:r>
                    <m:d>
                      <m:dPr>
                        <m:begChr m:val="["/>
                        <m:endChr m:val="]"/>
                        <m:ctrlPr>
                          <a:rPr lang="en-CA" sz="4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CA" sz="4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CA" sz="4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CA" sz="4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eqArr>
                      </m:e>
                    </m:d>
                  </m:oMath>
                </a14:m>
                <a:r>
                  <a:rPr lang="en-CA" sz="4800" dirty="0"/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CA" sz="48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CA" sz="4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CA" sz="4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8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CA" sz="4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CA" sz="4800" b="0" i="1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CA" sz="48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⇒</m:t>
                    </m:r>
                    <m:d>
                      <m:dPr>
                        <m:begChr m:val="["/>
                        <m:endChr m:val="]"/>
                        <m:ctrlPr>
                          <a:rPr lang="en-CA" sz="4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CA" sz="4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CA" sz="4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n-CA" sz="4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eqArr>
                      </m:e>
                    </m:d>
                  </m:oMath>
                </a14:m>
                <a:r>
                  <a:rPr lang="en-CA" sz="4800" dirty="0">
                    <a:solidFill>
                      <a:schemeClr val="bg1"/>
                    </a:solidFill>
                  </a:rPr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CA" sz="48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CA" sz="4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sz="4800" i="1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CA" sz="4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CA" sz="48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⇒</m:t>
                    </m:r>
                    <m:d>
                      <m:dPr>
                        <m:begChr m:val="["/>
                        <m:endChr m:val="]"/>
                        <m:ctrlPr>
                          <a:rPr lang="en-CA" sz="4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CA" sz="4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CA" sz="4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  <m:e>
                            <m:r>
                              <a:rPr lang="en-CA" sz="4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eqArr>
                      </m:e>
                    </m:d>
                  </m:oMath>
                </a14:m>
                <a:r>
                  <a:rPr lang="en-CA" sz="4800" dirty="0"/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CA" sz="48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CA" sz="4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CA" sz="4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800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CA" sz="48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CA" sz="4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CA" sz="48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⇒</m:t>
                    </m:r>
                    <m:d>
                      <m:dPr>
                        <m:begChr m:val="["/>
                        <m:endChr m:val="]"/>
                        <m:ctrlPr>
                          <a:rPr lang="en-CA" sz="4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CA" sz="4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CA" sz="4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n-CA" sz="4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eqArr>
                      </m:e>
                    </m:d>
                  </m:oMath>
                </a14:m>
                <a:r>
                  <a:rPr lang="en-CA" sz="4800" dirty="0"/>
                  <a:t> 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7546E4B-57CD-19FB-428E-52E7DD4A73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7175" y="1875770"/>
                <a:ext cx="4019329" cy="507318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5390FE7-42E0-4E02-FC7A-A84AF659F901}"/>
                  </a:ext>
                </a:extLst>
              </p:cNvPr>
              <p:cNvSpPr txBox="1"/>
              <p:nvPr/>
            </p:nvSpPr>
            <p:spPr>
              <a:xfrm>
                <a:off x="4322819" y="2037029"/>
                <a:ext cx="269765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4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⇐</m:t>
                      </m:r>
                      <m:r>
                        <a:rPr lang="en-CA" sz="480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CA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CA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en-CA" sz="4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5390FE7-42E0-4E02-FC7A-A84AF659F9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2819" y="2037029"/>
                <a:ext cx="2697650" cy="83099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3FD5F35D-BA2F-56DC-44F7-EDEA1E939DF7}"/>
                  </a:ext>
                </a:extLst>
              </p:cNvPr>
              <p:cNvSpPr/>
              <p:nvPr/>
            </p:nvSpPr>
            <p:spPr>
              <a:xfrm>
                <a:off x="209977" y="2237504"/>
                <a:ext cx="670373" cy="670373"/>
              </a:xfrm>
              <a:prstGeom prst="ellipse">
                <a:avLst/>
              </a:prstGeom>
              <a:solidFill>
                <a:srgbClr val="0070C0"/>
              </a:solidFill>
              <a:ln w="38100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CA" sz="4000" i="1" dirty="0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CA" sz="4000" dirty="0"/>
              </a:p>
            </p:txBody>
          </p:sp>
        </mc:Choice>
        <mc:Fallback xmlns="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3FD5F35D-BA2F-56DC-44F7-EDEA1E939D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977" y="2237504"/>
                <a:ext cx="670373" cy="670373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  <a:ln w="38100"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713C8D40-A61A-DC7A-B039-04F5D35BF4D7}"/>
                  </a:ext>
                </a:extLst>
              </p:cNvPr>
              <p:cNvSpPr/>
              <p:nvPr/>
            </p:nvSpPr>
            <p:spPr>
              <a:xfrm>
                <a:off x="209978" y="3467075"/>
                <a:ext cx="670373" cy="670373"/>
              </a:xfrm>
              <a:prstGeom prst="ellipse">
                <a:avLst/>
              </a:prstGeom>
              <a:solidFill>
                <a:srgbClr val="FF0000"/>
              </a:solidFill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CA" sz="4000" b="0" i="1" dirty="0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CA" sz="4000" dirty="0"/>
              </a:p>
            </p:txBody>
          </p:sp>
        </mc:Choice>
        <mc:Fallback xmlns="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713C8D40-A61A-DC7A-B039-04F5D35BF4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978" y="3467075"/>
                <a:ext cx="670373" cy="670373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  <a:ln w="38100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EC62052F-B54B-1378-FB47-36B3CB741479}"/>
                  </a:ext>
                </a:extLst>
              </p:cNvPr>
              <p:cNvSpPr/>
              <p:nvPr/>
            </p:nvSpPr>
            <p:spPr>
              <a:xfrm>
                <a:off x="206907" y="4681650"/>
                <a:ext cx="670373" cy="670373"/>
              </a:xfrm>
              <a:prstGeom prst="ellipse">
                <a:avLst/>
              </a:prstGeom>
              <a:solidFill>
                <a:srgbClr val="7030A0"/>
              </a:solidFill>
              <a:ln w="38100">
                <a:solidFill>
                  <a:srgbClr val="3818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CA" sz="4000" b="0" i="1" dirty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CA" sz="4000" dirty="0"/>
              </a:p>
            </p:txBody>
          </p:sp>
        </mc:Choice>
        <mc:Fallback xmlns="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EC62052F-B54B-1378-FB47-36B3CB7414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907" y="4681650"/>
                <a:ext cx="670373" cy="670373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  <a:ln w="38100">
                <a:solidFill>
                  <a:srgbClr val="381850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BBCB6511-04D9-A545-1A21-F9EC80A130E7}"/>
                  </a:ext>
                </a:extLst>
              </p:cNvPr>
              <p:cNvSpPr/>
              <p:nvPr/>
            </p:nvSpPr>
            <p:spPr>
              <a:xfrm>
                <a:off x="206906" y="5875574"/>
                <a:ext cx="670373" cy="670373"/>
              </a:xfrm>
              <a:prstGeom prst="ellipse">
                <a:avLst/>
              </a:prstGeom>
              <a:solidFill>
                <a:srgbClr val="00B050"/>
              </a:solidFill>
              <a:ln w="38100">
                <a:solidFill>
                  <a:srgbClr val="00642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CA" sz="4000" b="0" i="1" dirty="0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CA" sz="4000" dirty="0"/>
              </a:p>
            </p:txBody>
          </p:sp>
        </mc:Choice>
        <mc:Fallback xmlns="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BBCB6511-04D9-A545-1A21-F9EC80A130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906" y="5875574"/>
                <a:ext cx="670373" cy="670373"/>
              </a:xfrm>
              <a:prstGeom prst="ellipse">
                <a:avLst/>
              </a:prstGeom>
              <a:blipFill>
                <a:blip r:embed="rId12"/>
                <a:stretch>
                  <a:fillRect/>
                </a:stretch>
              </a:blipFill>
              <a:ln w="38100">
                <a:solidFill>
                  <a:srgbClr val="00642D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07310C42-8F36-0A2B-A599-00DDD3BF3686}"/>
                  </a:ext>
                </a:extLst>
              </p:cNvPr>
              <p:cNvSpPr/>
              <p:nvPr/>
            </p:nvSpPr>
            <p:spPr>
              <a:xfrm>
                <a:off x="11214579" y="2597284"/>
                <a:ext cx="670373" cy="670373"/>
              </a:xfrm>
              <a:prstGeom prst="ellipse">
                <a:avLst/>
              </a:prstGeom>
              <a:solidFill>
                <a:srgbClr val="0070C0"/>
              </a:solidFill>
              <a:ln w="38100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CA" sz="4000" i="1" dirty="0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CA" sz="4000" dirty="0"/>
              </a:p>
            </p:txBody>
          </p:sp>
        </mc:Choice>
        <mc:Fallback xmlns="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07310C42-8F36-0A2B-A599-00DDD3BF36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14579" y="2597284"/>
                <a:ext cx="670373" cy="670373"/>
              </a:xfrm>
              <a:prstGeom prst="ellipse">
                <a:avLst/>
              </a:prstGeom>
              <a:blipFill>
                <a:blip r:embed="rId13"/>
                <a:stretch>
                  <a:fillRect/>
                </a:stretch>
              </a:blipFill>
              <a:ln w="38100"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E40CD229-E8F0-4B85-C7A4-B9579649B00E}"/>
                  </a:ext>
                </a:extLst>
              </p:cNvPr>
              <p:cNvSpPr/>
              <p:nvPr/>
            </p:nvSpPr>
            <p:spPr>
              <a:xfrm>
                <a:off x="8984427" y="4903271"/>
                <a:ext cx="670373" cy="670373"/>
              </a:xfrm>
              <a:prstGeom prst="ellipse">
                <a:avLst/>
              </a:prstGeom>
              <a:solidFill>
                <a:srgbClr val="FF0000"/>
              </a:solidFill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CA" sz="4000" b="0" i="1" dirty="0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CA" sz="4000" dirty="0"/>
              </a:p>
            </p:txBody>
          </p:sp>
        </mc:Choice>
        <mc:Fallback xmlns="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E40CD229-E8F0-4B85-C7A4-B9579649B0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4427" y="4903271"/>
                <a:ext cx="670373" cy="670373"/>
              </a:xfrm>
              <a:prstGeom prst="ellipse">
                <a:avLst/>
              </a:prstGeom>
              <a:blipFill>
                <a:blip r:embed="rId14"/>
                <a:stretch>
                  <a:fillRect/>
                </a:stretch>
              </a:blipFill>
              <a:ln w="38100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B64E85FA-8099-1119-7C58-6ECB57E04E5E}"/>
                  </a:ext>
                </a:extLst>
              </p:cNvPr>
              <p:cNvSpPr/>
              <p:nvPr/>
            </p:nvSpPr>
            <p:spPr>
              <a:xfrm>
                <a:off x="6754276" y="2572690"/>
                <a:ext cx="670373" cy="670373"/>
              </a:xfrm>
              <a:prstGeom prst="ellipse">
                <a:avLst/>
              </a:prstGeom>
              <a:solidFill>
                <a:srgbClr val="7030A0"/>
              </a:solidFill>
              <a:ln w="38100">
                <a:solidFill>
                  <a:srgbClr val="3818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CA" sz="4000" b="0" i="1" dirty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CA" sz="4000" dirty="0"/>
              </a:p>
            </p:txBody>
          </p:sp>
        </mc:Choice>
        <mc:Fallback xmlns=""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B64E85FA-8099-1119-7C58-6ECB57E04E5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4276" y="2572690"/>
                <a:ext cx="670373" cy="670373"/>
              </a:xfrm>
              <a:prstGeom prst="ellipse">
                <a:avLst/>
              </a:prstGeom>
              <a:blipFill>
                <a:blip r:embed="rId15"/>
                <a:stretch>
                  <a:fillRect/>
                </a:stretch>
              </a:blipFill>
              <a:ln w="38100">
                <a:solidFill>
                  <a:srgbClr val="381850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984210A8-FAF8-7CEE-A926-D4334B4B96F0}"/>
                  </a:ext>
                </a:extLst>
              </p:cNvPr>
              <p:cNvSpPr/>
              <p:nvPr/>
            </p:nvSpPr>
            <p:spPr>
              <a:xfrm>
                <a:off x="8984426" y="395195"/>
                <a:ext cx="670373" cy="670373"/>
              </a:xfrm>
              <a:prstGeom prst="ellipse">
                <a:avLst/>
              </a:prstGeom>
              <a:solidFill>
                <a:srgbClr val="00B050"/>
              </a:solidFill>
              <a:ln w="38100">
                <a:solidFill>
                  <a:srgbClr val="00642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CA" sz="4000" b="0" i="1" dirty="0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CA" sz="4000" dirty="0"/>
              </a:p>
            </p:txBody>
          </p:sp>
        </mc:Choice>
        <mc:Fallback xmlns="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984210A8-FAF8-7CEE-A926-D4334B4B96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4426" y="395195"/>
                <a:ext cx="670373" cy="670373"/>
              </a:xfrm>
              <a:prstGeom prst="ellipse">
                <a:avLst/>
              </a:prstGeom>
              <a:blipFill>
                <a:blip r:embed="rId16"/>
                <a:stretch>
                  <a:fillRect/>
                </a:stretch>
              </a:blipFill>
              <a:ln w="38100">
                <a:solidFill>
                  <a:srgbClr val="00642D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Arc 15">
            <a:extLst>
              <a:ext uri="{FF2B5EF4-FFF2-40B4-BE49-F238E27FC236}">
                <a16:creationId xmlns:a16="http://schemas.microsoft.com/office/drawing/2014/main" id="{417060E5-2A39-F162-73A2-C33CF97A935E}"/>
              </a:ext>
            </a:extLst>
          </p:cNvPr>
          <p:cNvSpPr/>
          <p:nvPr/>
        </p:nvSpPr>
        <p:spPr>
          <a:xfrm rot="5400000">
            <a:off x="7486137" y="1152641"/>
            <a:ext cx="4078706" cy="4078706"/>
          </a:xfrm>
          <a:prstGeom prst="arc">
            <a:avLst>
              <a:gd name="adj1" fmla="val 16938447"/>
              <a:gd name="adj2" fmla="val 20693798"/>
            </a:avLst>
          </a:prstGeom>
          <a:ln w="76200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BFACDBC8-AEA7-E389-AA1A-9E65A49E71EF}"/>
              </a:ext>
            </a:extLst>
          </p:cNvPr>
          <p:cNvSpPr/>
          <p:nvPr/>
        </p:nvSpPr>
        <p:spPr>
          <a:xfrm>
            <a:off x="7529751" y="802043"/>
            <a:ext cx="4078706" cy="4078706"/>
          </a:xfrm>
          <a:prstGeom prst="arc">
            <a:avLst>
              <a:gd name="adj1" fmla="val 16938447"/>
              <a:gd name="adj2" fmla="val 20693798"/>
            </a:avLst>
          </a:prstGeom>
          <a:ln w="76200">
            <a:solidFill>
              <a:srgbClr val="00642D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8" name="Arc 17">
            <a:extLst>
              <a:ext uri="{FF2B5EF4-FFF2-40B4-BE49-F238E27FC236}">
                <a16:creationId xmlns:a16="http://schemas.microsoft.com/office/drawing/2014/main" id="{F23431E5-BB91-2B32-3AC9-F74CF1350F49}"/>
              </a:ext>
            </a:extLst>
          </p:cNvPr>
          <p:cNvSpPr/>
          <p:nvPr/>
        </p:nvSpPr>
        <p:spPr>
          <a:xfrm rot="16200000">
            <a:off x="7117382" y="782501"/>
            <a:ext cx="4078706" cy="4078706"/>
          </a:xfrm>
          <a:prstGeom prst="arc">
            <a:avLst>
              <a:gd name="adj1" fmla="val 16938447"/>
              <a:gd name="adj2" fmla="val 20693798"/>
            </a:avLst>
          </a:prstGeom>
          <a:ln w="76200">
            <a:solidFill>
              <a:srgbClr val="7030A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Arc 18">
            <a:extLst>
              <a:ext uri="{FF2B5EF4-FFF2-40B4-BE49-F238E27FC236}">
                <a16:creationId xmlns:a16="http://schemas.microsoft.com/office/drawing/2014/main" id="{DB7ADEDB-D73A-1FAB-769C-7C43D5337847}"/>
              </a:ext>
            </a:extLst>
          </p:cNvPr>
          <p:cNvSpPr/>
          <p:nvPr/>
        </p:nvSpPr>
        <p:spPr>
          <a:xfrm rot="10800000">
            <a:off x="7087144" y="1096398"/>
            <a:ext cx="4078706" cy="4078706"/>
          </a:xfrm>
          <a:prstGeom prst="arc">
            <a:avLst>
              <a:gd name="adj1" fmla="val 16938447"/>
              <a:gd name="adj2" fmla="val 20693798"/>
            </a:avLst>
          </a:prstGeom>
          <a:ln w="762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56A3F37-65F6-0074-4802-E6B55BA517A4}"/>
                  </a:ext>
                </a:extLst>
              </p:cNvPr>
              <p:cNvSpPr txBox="1"/>
              <p:nvPr/>
            </p:nvSpPr>
            <p:spPr>
              <a:xfrm>
                <a:off x="2636312" y="1875770"/>
                <a:ext cx="4019329" cy="50731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CA" sz="4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⇒</m:t>
                    </m:r>
                    <m:d>
                      <m:dPr>
                        <m:begChr m:val="["/>
                        <m:endChr m:val="]"/>
                        <m:ctrlPr>
                          <a:rPr lang="en-CA" sz="4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CA" sz="4800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CA" sz="4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CA" sz="4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eqArr>
                      </m:e>
                    </m:d>
                  </m:oMath>
                </a14:m>
                <a:r>
                  <a:rPr lang="en-CA" sz="4800" dirty="0"/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CA" sz="4800" i="1">
                        <a:latin typeface="Cambria Math" panose="02040503050406030204" pitchFamily="18" charset="0"/>
                      </a:rPr>
                      <m:t>⇒</m:t>
                    </m:r>
                    <m:d>
                      <m:dPr>
                        <m:begChr m:val="["/>
                        <m:endChr m:val="]"/>
                        <m:ctrlPr>
                          <a:rPr lang="en-CA" sz="4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CA" sz="48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CA" sz="4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n-CA" sz="48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eqArr>
                      </m:e>
                    </m:d>
                  </m:oMath>
                </a14:m>
                <a:r>
                  <a:rPr lang="en-CA" sz="4800" dirty="0"/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CA" sz="4800" i="1">
                        <a:latin typeface="Cambria Math" panose="02040503050406030204" pitchFamily="18" charset="0"/>
                      </a:rPr>
                      <m:t>⇒</m:t>
                    </m:r>
                    <m:d>
                      <m:dPr>
                        <m:begChr m:val="["/>
                        <m:endChr m:val="]"/>
                        <m:ctrlPr>
                          <a:rPr lang="en-CA" sz="4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CA" sz="48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CA" sz="48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  <m:e>
                            <m:r>
                              <a:rPr lang="en-CA" sz="4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eqArr>
                      </m:e>
                    </m:d>
                  </m:oMath>
                </a14:m>
                <a:r>
                  <a:rPr lang="en-CA" sz="4800" dirty="0"/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CA" sz="4800" i="1">
                        <a:latin typeface="Cambria Math" panose="02040503050406030204" pitchFamily="18" charset="0"/>
                      </a:rPr>
                      <m:t>⇒</m:t>
                    </m:r>
                    <m:d>
                      <m:dPr>
                        <m:begChr m:val="["/>
                        <m:endChr m:val="]"/>
                        <m:ctrlPr>
                          <a:rPr lang="en-CA" sz="4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CA" sz="48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CA" sz="4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n-CA" sz="4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eqArr>
                      </m:e>
                    </m:d>
                  </m:oMath>
                </a14:m>
                <a:r>
                  <a:rPr lang="en-CA" sz="4800" dirty="0"/>
                  <a:t> 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56A3F37-65F6-0074-4802-E6B55BA517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6312" y="1875770"/>
                <a:ext cx="4019329" cy="5073184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8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3260A017-3E3C-BC51-BB24-94F69E5D4C9F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8517240" y="1798920"/>
              <a:ext cx="2215800" cy="218844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3260A017-3E3C-BC51-BB24-94F69E5D4C9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8507880" y="1789560"/>
                <a:ext cx="2234520" cy="220716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51755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1653">
        <p:fade/>
      </p:transition>
    </mc:Choice>
    <mc:Fallback xmlns="">
      <p:transition spd="med" advTm="4165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3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500"/>
                            </p:stCondLst>
                            <p:childTnLst>
                              <p:par>
                                <p:cTn id="9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5" grpId="0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13" grpId="0" uiExpand="1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3ED8E9C1-1A78-B7FB-27CA-EA1D4A802532}"/>
              </a:ext>
            </a:extLst>
          </p:cNvPr>
          <p:cNvGrpSpPr/>
          <p:nvPr/>
        </p:nvGrpSpPr>
        <p:grpSpPr>
          <a:xfrm>
            <a:off x="7020469" y="-336642"/>
            <a:ext cx="5436644" cy="5612586"/>
            <a:chOff x="6494368" y="145140"/>
            <a:chExt cx="5436644" cy="5612586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C0D15FB1-C92A-16CE-3382-E8E1424B4146}"/>
                </a:ext>
              </a:extLst>
            </p:cNvPr>
            <p:cNvSpPr/>
            <p:nvPr/>
          </p:nvSpPr>
          <p:spPr>
            <a:xfrm>
              <a:off x="6494368" y="1159444"/>
              <a:ext cx="4598290" cy="459828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6600" dirty="0"/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6AA7E59C-B621-79DE-028E-17185351F570}"/>
                </a:ext>
              </a:extLst>
            </p:cNvPr>
            <p:cNvGrpSpPr/>
            <p:nvPr/>
          </p:nvGrpSpPr>
          <p:grpSpPr>
            <a:xfrm>
              <a:off x="6686264" y="145140"/>
              <a:ext cx="5244748" cy="5449720"/>
              <a:chOff x="-4597089" y="-246799"/>
              <a:chExt cx="3740568" cy="3886755"/>
            </a:xfrm>
          </p:grpSpPr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0857D62D-BC75-33CC-0550-E693F2CF5C1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4597089" y="2137062"/>
                <a:ext cx="3144842" cy="0"/>
              </a:xfrm>
              <a:prstGeom prst="straightConnector1">
                <a:avLst/>
              </a:prstGeom>
              <a:ln w="508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44FE6E7E-269A-DA9F-84A4-CE779D43E57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3094193" y="473615"/>
                <a:ext cx="0" cy="3166341"/>
              </a:xfrm>
              <a:prstGeom prst="straightConnector1">
                <a:avLst/>
              </a:prstGeom>
              <a:ln w="508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C600DBB2-0236-98D6-6FD6-D18869EBACA8}"/>
                      </a:ext>
                    </a:extLst>
                  </p:cNvPr>
                  <p:cNvSpPr txBox="1"/>
                  <p:nvPr/>
                </p:nvSpPr>
                <p:spPr>
                  <a:xfrm>
                    <a:off x="-1597984" y="1723504"/>
                    <a:ext cx="741463" cy="72247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GB" sz="6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CA" sz="6000" dirty="0"/>
                  </a:p>
                </p:txBody>
              </p:sp>
            </mc:Choice>
            <mc:Fallback xmlns=""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C600DBB2-0236-98D6-6FD6-D18869EBACA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-1597984" y="1723504"/>
                    <a:ext cx="741463" cy="722474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8BC363D9-A9B9-7066-A1B3-AFCFADB4B044}"/>
                      </a:ext>
                    </a:extLst>
                  </p:cNvPr>
                  <p:cNvSpPr txBox="1"/>
                  <p:nvPr/>
                </p:nvSpPr>
                <p:spPr>
                  <a:xfrm>
                    <a:off x="-3380810" y="-246799"/>
                    <a:ext cx="573234" cy="72437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GB" sz="6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oMath>
                      </m:oMathPara>
                    </a14:m>
                    <a:endParaRPr lang="en-CA" sz="6000" dirty="0"/>
                  </a:p>
                </p:txBody>
              </p:sp>
            </mc:Choice>
            <mc:Fallback xmlns=""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8BC363D9-A9B9-7066-A1B3-AFCFADB4B04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-3380810" y="-246799"/>
                    <a:ext cx="573234" cy="724374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8083A77-722C-D035-26D4-874F11EE7211}"/>
                  </a:ext>
                </a:extLst>
              </p:cNvPr>
              <p:cNvSpPr txBox="1"/>
              <p:nvPr/>
            </p:nvSpPr>
            <p:spPr>
              <a:xfrm>
                <a:off x="257787" y="0"/>
                <a:ext cx="4913745" cy="18757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CA" sz="6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sz="6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</m:acc>
                      <m:r>
                        <a:rPr lang="en-CA" sz="6000" b="0" i="1" smtClean="0">
                          <a:latin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["/>
                          <m:endChr m:val="]"/>
                          <m:ctrlPr>
                            <a:rPr lang="en-CA" sz="6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CA" sz="60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CA" sz="6000" i="1"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func>
                                <m:funcPr>
                                  <m:ctrlPr>
                                    <a:rPr lang="en-CA" sz="60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CA" sz="600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CA" sz="6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CA" sz="60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func>
                            </m:e>
                            <m:e>
                              <m:r>
                                <a:rPr lang="en-CA" sz="6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CA" sz="60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CA" sz="600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CA" sz="6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CA" sz="60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eqArr>
                        </m:e>
                      </m:d>
                    </m:oMath>
                  </m:oMathPara>
                </a14:m>
                <a:endParaRPr lang="en-CA" sz="4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8083A77-722C-D035-26D4-874F11EE72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787" y="0"/>
                <a:ext cx="4913745" cy="187577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6E5E8B1-814E-EB35-E789-323F97A41E2B}"/>
                  </a:ext>
                </a:extLst>
              </p:cNvPr>
              <p:cNvSpPr txBox="1"/>
              <p:nvPr/>
            </p:nvSpPr>
            <p:spPr>
              <a:xfrm>
                <a:off x="10545673" y="235055"/>
                <a:ext cx="1443226" cy="707886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CA" sz="4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CA" sz="40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CA" sz="4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6E5E8B1-814E-EB35-E789-323F97A41E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45673" y="235055"/>
                <a:ext cx="1443226" cy="70788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7546E4B-57CD-19FB-428E-52E7DD4A7339}"/>
                  </a:ext>
                </a:extLst>
              </p:cNvPr>
              <p:cNvSpPr txBox="1"/>
              <p:nvPr/>
            </p:nvSpPr>
            <p:spPr>
              <a:xfrm>
                <a:off x="937175" y="1875770"/>
                <a:ext cx="4019329" cy="50731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CA" sz="480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CA" sz="4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  </m:t>
                    </m:r>
                    <m:r>
                      <a:rPr lang="en-CA" sz="4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⇒</m:t>
                    </m:r>
                    <m:d>
                      <m:dPr>
                        <m:begChr m:val="["/>
                        <m:endChr m:val="]"/>
                        <m:ctrlPr>
                          <a:rPr lang="en-CA" sz="4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CA" sz="4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CA" sz="4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CA" sz="4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eqArr>
                      </m:e>
                    </m:d>
                  </m:oMath>
                </a14:m>
                <a:r>
                  <a:rPr lang="en-CA" sz="4800" dirty="0"/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CA" sz="48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CA" sz="4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CA" sz="4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8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CA" sz="4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CA" sz="4800" b="0" i="1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CA" sz="48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⇒</m:t>
                    </m:r>
                    <m:d>
                      <m:dPr>
                        <m:begChr m:val="["/>
                        <m:endChr m:val="]"/>
                        <m:ctrlPr>
                          <a:rPr lang="en-CA" sz="4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CA" sz="4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CA" sz="4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n-CA" sz="4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eqArr>
                      </m:e>
                    </m:d>
                  </m:oMath>
                </a14:m>
                <a:r>
                  <a:rPr lang="en-CA" sz="4800" dirty="0">
                    <a:solidFill>
                      <a:schemeClr val="bg1"/>
                    </a:solidFill>
                  </a:rPr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CA" sz="48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CA" sz="4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sz="4800" i="1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CA" sz="4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CA" sz="48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⇒</m:t>
                    </m:r>
                    <m:d>
                      <m:dPr>
                        <m:begChr m:val="["/>
                        <m:endChr m:val="]"/>
                        <m:ctrlPr>
                          <a:rPr lang="en-CA" sz="4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CA" sz="4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CA" sz="4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  <m:e>
                            <m:r>
                              <a:rPr lang="en-CA" sz="4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eqArr>
                      </m:e>
                    </m:d>
                  </m:oMath>
                </a14:m>
                <a:r>
                  <a:rPr lang="en-CA" sz="4800" dirty="0"/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CA" sz="48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CA" sz="4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CA" sz="4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800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CA" sz="48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CA" sz="4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CA" sz="48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⇒</m:t>
                    </m:r>
                    <m:d>
                      <m:dPr>
                        <m:begChr m:val="["/>
                        <m:endChr m:val="]"/>
                        <m:ctrlPr>
                          <a:rPr lang="en-CA" sz="4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CA" sz="4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CA" sz="4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n-CA" sz="4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eqArr>
                      </m:e>
                    </m:d>
                  </m:oMath>
                </a14:m>
                <a:r>
                  <a:rPr lang="en-CA" sz="4800" dirty="0"/>
                  <a:t> 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7546E4B-57CD-19FB-428E-52E7DD4A73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7175" y="1875770"/>
                <a:ext cx="4019329" cy="507318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5390FE7-42E0-4E02-FC7A-A84AF659F901}"/>
                  </a:ext>
                </a:extLst>
              </p:cNvPr>
              <p:cNvSpPr txBox="1"/>
              <p:nvPr/>
            </p:nvSpPr>
            <p:spPr>
              <a:xfrm>
                <a:off x="4322819" y="2037029"/>
                <a:ext cx="269765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4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⇐</m:t>
                      </m:r>
                      <m:r>
                        <a:rPr lang="en-CA" sz="480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CA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CA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en-CA" sz="4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5390FE7-42E0-4E02-FC7A-A84AF659F9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2819" y="2037029"/>
                <a:ext cx="2697650" cy="83099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3FD5F35D-BA2F-56DC-44F7-EDEA1E939DF7}"/>
                  </a:ext>
                </a:extLst>
              </p:cNvPr>
              <p:cNvSpPr/>
              <p:nvPr/>
            </p:nvSpPr>
            <p:spPr>
              <a:xfrm>
                <a:off x="209977" y="2237504"/>
                <a:ext cx="670373" cy="670373"/>
              </a:xfrm>
              <a:prstGeom prst="ellipse">
                <a:avLst/>
              </a:prstGeom>
              <a:solidFill>
                <a:srgbClr val="0070C0"/>
              </a:solidFill>
              <a:ln w="38100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CA" sz="4000" i="1" dirty="0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CA" sz="4000" dirty="0"/>
              </a:p>
            </p:txBody>
          </p:sp>
        </mc:Choice>
        <mc:Fallback xmlns="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3FD5F35D-BA2F-56DC-44F7-EDEA1E939D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977" y="2237504"/>
                <a:ext cx="670373" cy="670373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  <a:ln w="38100"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713C8D40-A61A-DC7A-B039-04F5D35BF4D7}"/>
                  </a:ext>
                </a:extLst>
              </p:cNvPr>
              <p:cNvSpPr/>
              <p:nvPr/>
            </p:nvSpPr>
            <p:spPr>
              <a:xfrm>
                <a:off x="209978" y="3467075"/>
                <a:ext cx="670373" cy="670373"/>
              </a:xfrm>
              <a:prstGeom prst="ellipse">
                <a:avLst/>
              </a:prstGeom>
              <a:solidFill>
                <a:srgbClr val="FF0000"/>
              </a:solidFill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CA" sz="4000" b="0" i="1" dirty="0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CA" sz="4000" dirty="0"/>
              </a:p>
            </p:txBody>
          </p:sp>
        </mc:Choice>
        <mc:Fallback xmlns="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713C8D40-A61A-DC7A-B039-04F5D35BF4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978" y="3467075"/>
                <a:ext cx="670373" cy="670373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  <a:ln w="38100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EC62052F-B54B-1378-FB47-36B3CB741479}"/>
                  </a:ext>
                </a:extLst>
              </p:cNvPr>
              <p:cNvSpPr/>
              <p:nvPr/>
            </p:nvSpPr>
            <p:spPr>
              <a:xfrm>
                <a:off x="206907" y="4681650"/>
                <a:ext cx="670373" cy="670373"/>
              </a:xfrm>
              <a:prstGeom prst="ellipse">
                <a:avLst/>
              </a:prstGeom>
              <a:solidFill>
                <a:srgbClr val="7030A0"/>
              </a:solidFill>
              <a:ln w="38100">
                <a:solidFill>
                  <a:srgbClr val="3818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CA" sz="4000" b="0" i="1" dirty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CA" sz="4000" dirty="0"/>
              </a:p>
            </p:txBody>
          </p:sp>
        </mc:Choice>
        <mc:Fallback xmlns="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EC62052F-B54B-1378-FB47-36B3CB7414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907" y="4681650"/>
                <a:ext cx="670373" cy="670373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  <a:ln w="38100">
                <a:solidFill>
                  <a:srgbClr val="381850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BBCB6511-04D9-A545-1A21-F9EC80A130E7}"/>
                  </a:ext>
                </a:extLst>
              </p:cNvPr>
              <p:cNvSpPr/>
              <p:nvPr/>
            </p:nvSpPr>
            <p:spPr>
              <a:xfrm>
                <a:off x="206906" y="5875574"/>
                <a:ext cx="670373" cy="670373"/>
              </a:xfrm>
              <a:prstGeom prst="ellipse">
                <a:avLst/>
              </a:prstGeom>
              <a:solidFill>
                <a:srgbClr val="00B050"/>
              </a:solidFill>
              <a:ln w="38100">
                <a:solidFill>
                  <a:srgbClr val="00642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CA" sz="4000" b="0" i="1" dirty="0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CA" sz="4000" dirty="0"/>
              </a:p>
            </p:txBody>
          </p:sp>
        </mc:Choice>
        <mc:Fallback xmlns="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BBCB6511-04D9-A545-1A21-F9EC80A130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906" y="5875574"/>
                <a:ext cx="670373" cy="670373"/>
              </a:xfrm>
              <a:prstGeom prst="ellipse">
                <a:avLst/>
              </a:prstGeom>
              <a:blipFill>
                <a:blip r:embed="rId12"/>
                <a:stretch>
                  <a:fillRect/>
                </a:stretch>
              </a:blipFill>
              <a:ln w="38100">
                <a:solidFill>
                  <a:srgbClr val="00642D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07310C42-8F36-0A2B-A599-00DDD3BF3686}"/>
                  </a:ext>
                </a:extLst>
              </p:cNvPr>
              <p:cNvSpPr/>
              <p:nvPr/>
            </p:nvSpPr>
            <p:spPr>
              <a:xfrm>
                <a:off x="11214579" y="2597284"/>
                <a:ext cx="670373" cy="670373"/>
              </a:xfrm>
              <a:prstGeom prst="ellipse">
                <a:avLst/>
              </a:prstGeom>
              <a:solidFill>
                <a:srgbClr val="0070C0"/>
              </a:solidFill>
              <a:ln w="38100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CA" sz="4000" i="1" dirty="0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CA" sz="4000" dirty="0"/>
              </a:p>
            </p:txBody>
          </p:sp>
        </mc:Choice>
        <mc:Fallback xmlns="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07310C42-8F36-0A2B-A599-00DDD3BF36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14579" y="2597284"/>
                <a:ext cx="670373" cy="670373"/>
              </a:xfrm>
              <a:prstGeom prst="ellipse">
                <a:avLst/>
              </a:prstGeom>
              <a:blipFill>
                <a:blip r:embed="rId13"/>
                <a:stretch>
                  <a:fillRect/>
                </a:stretch>
              </a:blipFill>
              <a:ln w="38100"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E40CD229-E8F0-4B85-C7A4-B9579649B00E}"/>
                  </a:ext>
                </a:extLst>
              </p:cNvPr>
              <p:cNvSpPr/>
              <p:nvPr/>
            </p:nvSpPr>
            <p:spPr>
              <a:xfrm>
                <a:off x="8984427" y="4903271"/>
                <a:ext cx="670373" cy="670373"/>
              </a:xfrm>
              <a:prstGeom prst="ellipse">
                <a:avLst/>
              </a:prstGeom>
              <a:solidFill>
                <a:srgbClr val="FF0000"/>
              </a:solidFill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CA" sz="4000" b="0" i="1" dirty="0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CA" sz="4000" dirty="0"/>
              </a:p>
            </p:txBody>
          </p:sp>
        </mc:Choice>
        <mc:Fallback xmlns="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E40CD229-E8F0-4B85-C7A4-B9579649B0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4427" y="4903271"/>
                <a:ext cx="670373" cy="670373"/>
              </a:xfrm>
              <a:prstGeom prst="ellipse">
                <a:avLst/>
              </a:prstGeom>
              <a:blipFill>
                <a:blip r:embed="rId14"/>
                <a:stretch>
                  <a:fillRect/>
                </a:stretch>
              </a:blipFill>
              <a:ln w="38100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B64E85FA-8099-1119-7C58-6ECB57E04E5E}"/>
                  </a:ext>
                </a:extLst>
              </p:cNvPr>
              <p:cNvSpPr/>
              <p:nvPr/>
            </p:nvSpPr>
            <p:spPr>
              <a:xfrm>
                <a:off x="6754276" y="2572690"/>
                <a:ext cx="670373" cy="670373"/>
              </a:xfrm>
              <a:prstGeom prst="ellipse">
                <a:avLst/>
              </a:prstGeom>
              <a:solidFill>
                <a:srgbClr val="7030A0"/>
              </a:solidFill>
              <a:ln w="38100">
                <a:solidFill>
                  <a:srgbClr val="3818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CA" sz="4000" b="0" i="1" dirty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CA" sz="4000" dirty="0"/>
              </a:p>
            </p:txBody>
          </p:sp>
        </mc:Choice>
        <mc:Fallback xmlns=""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B64E85FA-8099-1119-7C58-6ECB57E04E5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4276" y="2572690"/>
                <a:ext cx="670373" cy="670373"/>
              </a:xfrm>
              <a:prstGeom prst="ellipse">
                <a:avLst/>
              </a:prstGeom>
              <a:blipFill>
                <a:blip r:embed="rId15"/>
                <a:stretch>
                  <a:fillRect/>
                </a:stretch>
              </a:blipFill>
              <a:ln w="38100">
                <a:solidFill>
                  <a:srgbClr val="381850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984210A8-FAF8-7CEE-A926-D4334B4B96F0}"/>
                  </a:ext>
                </a:extLst>
              </p:cNvPr>
              <p:cNvSpPr/>
              <p:nvPr/>
            </p:nvSpPr>
            <p:spPr>
              <a:xfrm>
                <a:off x="8984426" y="395195"/>
                <a:ext cx="670373" cy="670373"/>
              </a:xfrm>
              <a:prstGeom prst="ellipse">
                <a:avLst/>
              </a:prstGeom>
              <a:solidFill>
                <a:srgbClr val="00B050"/>
              </a:solidFill>
              <a:ln w="38100">
                <a:solidFill>
                  <a:srgbClr val="00642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CA" sz="4000" b="0" i="1" dirty="0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CA" sz="4000" dirty="0"/>
              </a:p>
            </p:txBody>
          </p:sp>
        </mc:Choice>
        <mc:Fallback xmlns="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984210A8-FAF8-7CEE-A926-D4334B4B96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4426" y="395195"/>
                <a:ext cx="670373" cy="670373"/>
              </a:xfrm>
              <a:prstGeom prst="ellipse">
                <a:avLst/>
              </a:prstGeom>
              <a:blipFill>
                <a:blip r:embed="rId16"/>
                <a:stretch>
                  <a:fillRect/>
                </a:stretch>
              </a:blipFill>
              <a:ln w="38100">
                <a:solidFill>
                  <a:srgbClr val="00642D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Arc 15">
            <a:extLst>
              <a:ext uri="{FF2B5EF4-FFF2-40B4-BE49-F238E27FC236}">
                <a16:creationId xmlns:a16="http://schemas.microsoft.com/office/drawing/2014/main" id="{417060E5-2A39-F162-73A2-C33CF97A935E}"/>
              </a:ext>
            </a:extLst>
          </p:cNvPr>
          <p:cNvSpPr/>
          <p:nvPr/>
        </p:nvSpPr>
        <p:spPr>
          <a:xfrm rot="5400000">
            <a:off x="7486137" y="1152641"/>
            <a:ext cx="4078706" cy="4078706"/>
          </a:xfrm>
          <a:prstGeom prst="arc">
            <a:avLst>
              <a:gd name="adj1" fmla="val 16938447"/>
              <a:gd name="adj2" fmla="val 20693798"/>
            </a:avLst>
          </a:prstGeom>
          <a:ln w="76200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BFACDBC8-AEA7-E389-AA1A-9E65A49E71EF}"/>
              </a:ext>
            </a:extLst>
          </p:cNvPr>
          <p:cNvSpPr/>
          <p:nvPr/>
        </p:nvSpPr>
        <p:spPr>
          <a:xfrm>
            <a:off x="7529751" y="802043"/>
            <a:ext cx="4078706" cy="4078706"/>
          </a:xfrm>
          <a:prstGeom prst="arc">
            <a:avLst>
              <a:gd name="adj1" fmla="val 16938447"/>
              <a:gd name="adj2" fmla="val 20693798"/>
            </a:avLst>
          </a:prstGeom>
          <a:ln w="76200">
            <a:solidFill>
              <a:srgbClr val="00642D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8" name="Arc 17">
            <a:extLst>
              <a:ext uri="{FF2B5EF4-FFF2-40B4-BE49-F238E27FC236}">
                <a16:creationId xmlns:a16="http://schemas.microsoft.com/office/drawing/2014/main" id="{F23431E5-BB91-2B32-3AC9-F74CF1350F49}"/>
              </a:ext>
            </a:extLst>
          </p:cNvPr>
          <p:cNvSpPr/>
          <p:nvPr/>
        </p:nvSpPr>
        <p:spPr>
          <a:xfrm rot="16200000">
            <a:off x="7117382" y="782501"/>
            <a:ext cx="4078706" cy="4078706"/>
          </a:xfrm>
          <a:prstGeom prst="arc">
            <a:avLst>
              <a:gd name="adj1" fmla="val 16938447"/>
              <a:gd name="adj2" fmla="val 20693798"/>
            </a:avLst>
          </a:prstGeom>
          <a:ln w="76200">
            <a:solidFill>
              <a:srgbClr val="7030A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Arc 18">
            <a:extLst>
              <a:ext uri="{FF2B5EF4-FFF2-40B4-BE49-F238E27FC236}">
                <a16:creationId xmlns:a16="http://schemas.microsoft.com/office/drawing/2014/main" id="{DB7ADEDB-D73A-1FAB-769C-7C43D5337847}"/>
              </a:ext>
            </a:extLst>
          </p:cNvPr>
          <p:cNvSpPr/>
          <p:nvPr/>
        </p:nvSpPr>
        <p:spPr>
          <a:xfrm rot="10800000">
            <a:off x="7087144" y="1096398"/>
            <a:ext cx="4078706" cy="4078706"/>
          </a:xfrm>
          <a:prstGeom prst="arc">
            <a:avLst>
              <a:gd name="adj1" fmla="val 16938447"/>
              <a:gd name="adj2" fmla="val 20693798"/>
            </a:avLst>
          </a:prstGeom>
          <a:ln w="762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56A3F37-65F6-0074-4802-E6B55BA517A4}"/>
                  </a:ext>
                </a:extLst>
              </p:cNvPr>
              <p:cNvSpPr txBox="1"/>
              <p:nvPr/>
            </p:nvSpPr>
            <p:spPr>
              <a:xfrm>
                <a:off x="2636312" y="1875770"/>
                <a:ext cx="4019329" cy="50731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CA" sz="4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⇒</m:t>
                    </m:r>
                    <m:d>
                      <m:dPr>
                        <m:begChr m:val="["/>
                        <m:endChr m:val="]"/>
                        <m:ctrlPr>
                          <a:rPr lang="en-CA" sz="4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CA" sz="4800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CA" sz="4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CA" sz="4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eqArr>
                      </m:e>
                    </m:d>
                  </m:oMath>
                </a14:m>
                <a:r>
                  <a:rPr lang="en-CA" sz="4800" dirty="0"/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CA" sz="4800" i="1">
                        <a:latin typeface="Cambria Math" panose="02040503050406030204" pitchFamily="18" charset="0"/>
                      </a:rPr>
                      <m:t>⇒</m:t>
                    </m:r>
                    <m:d>
                      <m:dPr>
                        <m:begChr m:val="["/>
                        <m:endChr m:val="]"/>
                        <m:ctrlPr>
                          <a:rPr lang="en-CA" sz="4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CA" sz="48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CA" sz="4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n-CA" sz="48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eqArr>
                      </m:e>
                    </m:d>
                  </m:oMath>
                </a14:m>
                <a:r>
                  <a:rPr lang="en-CA" sz="4800" dirty="0"/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CA" sz="4800" i="1">
                        <a:latin typeface="Cambria Math" panose="02040503050406030204" pitchFamily="18" charset="0"/>
                      </a:rPr>
                      <m:t>⇒</m:t>
                    </m:r>
                    <m:d>
                      <m:dPr>
                        <m:begChr m:val="["/>
                        <m:endChr m:val="]"/>
                        <m:ctrlPr>
                          <a:rPr lang="en-CA" sz="4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CA" sz="48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CA" sz="48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  <m:e>
                            <m:r>
                              <a:rPr lang="en-CA" sz="4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eqArr>
                      </m:e>
                    </m:d>
                  </m:oMath>
                </a14:m>
                <a:r>
                  <a:rPr lang="en-CA" sz="4800" dirty="0"/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CA" sz="4800" i="1">
                        <a:latin typeface="Cambria Math" panose="02040503050406030204" pitchFamily="18" charset="0"/>
                      </a:rPr>
                      <m:t>⇒</m:t>
                    </m:r>
                    <m:d>
                      <m:dPr>
                        <m:begChr m:val="["/>
                        <m:endChr m:val="]"/>
                        <m:ctrlPr>
                          <a:rPr lang="en-CA" sz="4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CA" sz="48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CA" sz="4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n-CA" sz="4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eqArr>
                      </m:e>
                    </m:d>
                  </m:oMath>
                </a14:m>
                <a:r>
                  <a:rPr lang="en-CA" sz="4800" dirty="0"/>
                  <a:t> 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56A3F37-65F6-0074-4802-E6B55BA517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6312" y="1875770"/>
                <a:ext cx="4019329" cy="5073184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4" name="Group 33">
            <a:extLst>
              <a:ext uri="{FF2B5EF4-FFF2-40B4-BE49-F238E27FC236}">
                <a16:creationId xmlns:a16="http://schemas.microsoft.com/office/drawing/2014/main" id="{1D44F593-258A-18BB-ADAC-8A793F605882}"/>
              </a:ext>
            </a:extLst>
          </p:cNvPr>
          <p:cNvGrpSpPr/>
          <p:nvPr/>
        </p:nvGrpSpPr>
        <p:grpSpPr>
          <a:xfrm>
            <a:off x="4986001" y="-1308913"/>
            <a:ext cx="8629502" cy="8629488"/>
            <a:chOff x="11109474" y="690386"/>
            <a:chExt cx="8629502" cy="8629488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074AA1D6-7B70-F97B-7EBF-13604E6CCBBE}"/>
                </a:ext>
              </a:extLst>
            </p:cNvPr>
            <p:cNvSpPr/>
            <p:nvPr/>
          </p:nvSpPr>
          <p:spPr>
            <a:xfrm>
              <a:off x="11109474" y="690386"/>
              <a:ext cx="8629502" cy="862948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6600" dirty="0"/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DEC57C52-564C-26B4-85A3-624E22693749}"/>
                </a:ext>
              </a:extLst>
            </p:cNvPr>
            <p:cNvCxnSpPr>
              <a:cxnSpLocks/>
            </p:cNvCxnSpPr>
            <p:nvPr/>
          </p:nvCxnSpPr>
          <p:spPr>
            <a:xfrm>
              <a:off x="15424225" y="5005130"/>
              <a:ext cx="2327111" cy="0"/>
            </a:xfrm>
            <a:prstGeom prst="straightConnector1">
              <a:avLst/>
            </a:prstGeom>
            <a:ln w="1905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3592008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969">
        <p:fade/>
      </p:transition>
    </mc:Choice>
    <mc:Fallback xmlns="">
      <p:transition spd="med" advTm="596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2DA42650-D72B-A70C-49CF-625E00DD159D}"/>
              </a:ext>
            </a:extLst>
          </p:cNvPr>
          <p:cNvGrpSpPr/>
          <p:nvPr/>
        </p:nvGrpSpPr>
        <p:grpSpPr>
          <a:xfrm>
            <a:off x="59692" y="-73967"/>
            <a:ext cx="6045211" cy="6793467"/>
            <a:chOff x="-346823" y="714453"/>
            <a:chExt cx="5062532" cy="5689155"/>
          </a:xfrm>
        </p:grpSpPr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EA1B0E03-C811-3C78-500E-C0639E453723}"/>
                </a:ext>
              </a:extLst>
            </p:cNvPr>
            <p:cNvCxnSpPr>
              <a:cxnSpLocks/>
            </p:cNvCxnSpPr>
            <p:nvPr/>
          </p:nvCxnSpPr>
          <p:spPr>
            <a:xfrm>
              <a:off x="-346823" y="2845187"/>
              <a:ext cx="2723854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FC5F5981-FC04-509C-DF8B-584675EF41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1089" y="1384075"/>
              <a:ext cx="0" cy="2719024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AD89A022-378A-4E51-4F1E-0DC2D139788D}"/>
                    </a:ext>
                  </a:extLst>
                </p:cNvPr>
                <p:cNvSpPr txBox="1"/>
                <p:nvPr/>
              </p:nvSpPr>
              <p:spPr>
                <a:xfrm>
                  <a:off x="2375292" y="2480626"/>
                  <a:ext cx="560920" cy="69591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CA" sz="4800" dirty="0"/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AD89A022-378A-4E51-4F1E-0DC2D139788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75292" y="2480626"/>
                  <a:ext cx="560920" cy="695914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C68958B8-7B4E-E460-2E42-CACD5F2A80BF}"/>
                    </a:ext>
                  </a:extLst>
                </p:cNvPr>
                <p:cNvSpPr txBox="1"/>
                <p:nvPr/>
              </p:nvSpPr>
              <p:spPr>
                <a:xfrm>
                  <a:off x="626655" y="714453"/>
                  <a:ext cx="568867" cy="69591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CA" sz="4800" dirty="0"/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C68958B8-7B4E-E460-2E42-CACD5F2A80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6655" y="714453"/>
                  <a:ext cx="568867" cy="69591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095A7EA5-3F13-33B6-B1DD-FD09CA583EFF}"/>
                </a:ext>
              </a:extLst>
            </p:cNvPr>
            <p:cNvCxnSpPr>
              <a:cxnSpLocks/>
            </p:cNvCxnSpPr>
            <p:nvPr/>
          </p:nvCxnSpPr>
          <p:spPr>
            <a:xfrm>
              <a:off x="488827" y="2480626"/>
              <a:ext cx="4226882" cy="3399132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B5D9E703-77AE-6A1D-A064-2C3692FED5E3}"/>
                    </a:ext>
                  </a:extLst>
                </p:cNvPr>
                <p:cNvSpPr txBox="1"/>
                <p:nvPr/>
              </p:nvSpPr>
              <p:spPr>
                <a:xfrm>
                  <a:off x="4054882" y="5707694"/>
                  <a:ext cx="529937" cy="69591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en-CA" sz="4800" dirty="0"/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B5D9E703-77AE-6A1D-A064-2C3692FED5E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54882" y="5707694"/>
                  <a:ext cx="529937" cy="69591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E107063-08EC-23C6-8873-ED863BDA9AF3}"/>
              </a:ext>
            </a:extLst>
          </p:cNvPr>
          <p:cNvGrpSpPr/>
          <p:nvPr/>
        </p:nvGrpSpPr>
        <p:grpSpPr>
          <a:xfrm>
            <a:off x="129428" y="1036434"/>
            <a:ext cx="2829738" cy="2856086"/>
            <a:chOff x="-5703230" y="-58622"/>
            <a:chExt cx="5130676" cy="5178449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2D96622A-8F3F-1ECE-9205-F8340AA07CC4}"/>
                </a:ext>
              </a:extLst>
            </p:cNvPr>
            <p:cNvSpPr/>
            <p:nvPr/>
          </p:nvSpPr>
          <p:spPr>
            <a:xfrm>
              <a:off x="-5412806" y="215481"/>
              <a:ext cx="4598290" cy="4598282"/>
            </a:xfrm>
            <a:prstGeom prst="ellipse">
              <a:avLst/>
            </a:prstGeom>
            <a:solidFill>
              <a:schemeClr val="bg1">
                <a:lumMod val="95000"/>
                <a:alpha val="66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4000" dirty="0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0BA04EE6-0626-F7AE-E092-FFDABD09E2B0}"/>
                </a:ext>
              </a:extLst>
            </p:cNvPr>
            <p:cNvGrpSpPr/>
            <p:nvPr/>
          </p:nvGrpSpPr>
          <p:grpSpPr>
            <a:xfrm>
              <a:off x="-5703230" y="-58622"/>
              <a:ext cx="5130676" cy="5178449"/>
              <a:chOff x="6754276" y="395195"/>
              <a:chExt cx="5130676" cy="5178449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" name="Oval 4">
                    <a:extLst>
                      <a:ext uri="{FF2B5EF4-FFF2-40B4-BE49-F238E27FC236}">
                        <a16:creationId xmlns:a16="http://schemas.microsoft.com/office/drawing/2014/main" id="{4AC04B8C-65F0-2FED-E1AE-B2A35B39D43B}"/>
                      </a:ext>
                    </a:extLst>
                  </p:cNvPr>
                  <p:cNvSpPr/>
                  <p:nvPr/>
                </p:nvSpPr>
                <p:spPr>
                  <a:xfrm>
                    <a:off x="11214579" y="2597284"/>
                    <a:ext cx="670373" cy="670373"/>
                  </a:xfrm>
                  <a:prstGeom prst="ellipse">
                    <a:avLst/>
                  </a:prstGeom>
                  <a:solidFill>
                    <a:srgbClr val="0070C0"/>
                  </a:solidFill>
                  <a:ln w="38100">
                    <a:solidFill>
                      <a:srgbClr val="00206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right"/>
                        </m:oMathParaPr>
                        <m:oMath xmlns:m="http://schemas.openxmlformats.org/officeDocument/2006/math">
                          <m:r>
                            <a:rPr lang="en-CA" sz="200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en-CA" sz="2000" dirty="0"/>
                  </a:p>
                </p:txBody>
              </p:sp>
            </mc:Choice>
            <mc:Fallback xmlns="">
              <p:sp>
                <p:nvSpPr>
                  <p:cNvPr id="5" name="Oval 4">
                    <a:extLst>
                      <a:ext uri="{FF2B5EF4-FFF2-40B4-BE49-F238E27FC236}">
                        <a16:creationId xmlns:a16="http://schemas.microsoft.com/office/drawing/2014/main" id="{4AC04B8C-65F0-2FED-E1AE-B2A35B39D43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214579" y="2597284"/>
                    <a:ext cx="670373" cy="670373"/>
                  </a:xfrm>
                  <a:prstGeom prst="ellipse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  <a:ln w="38100">
                    <a:solidFill>
                      <a:srgbClr val="002060"/>
                    </a:solidFill>
                  </a:ln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Oval 5">
                    <a:extLst>
                      <a:ext uri="{FF2B5EF4-FFF2-40B4-BE49-F238E27FC236}">
                        <a16:creationId xmlns:a16="http://schemas.microsoft.com/office/drawing/2014/main" id="{52D25CE7-A002-0529-0ADE-C360E563E20F}"/>
                      </a:ext>
                    </a:extLst>
                  </p:cNvPr>
                  <p:cNvSpPr/>
                  <p:nvPr/>
                </p:nvSpPr>
                <p:spPr>
                  <a:xfrm>
                    <a:off x="8984427" y="4903271"/>
                    <a:ext cx="670373" cy="670373"/>
                  </a:xfrm>
                  <a:prstGeom prst="ellipse">
                    <a:avLst/>
                  </a:prstGeom>
                  <a:solidFill>
                    <a:srgbClr val="FF0000"/>
                  </a:solidFill>
                  <a:ln w="38100">
                    <a:solidFill>
                      <a:srgbClr val="C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right"/>
                        </m:oMathParaPr>
                        <m:oMath xmlns:m="http://schemas.openxmlformats.org/officeDocument/2006/math">
                          <m:r>
                            <a:rPr lang="en-CA" sz="20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oMath>
                      </m:oMathPara>
                    </a14:m>
                    <a:endParaRPr lang="en-CA" sz="2000" dirty="0"/>
                  </a:p>
                </p:txBody>
              </p:sp>
            </mc:Choice>
            <mc:Fallback xmlns="">
              <p:sp>
                <p:nvSpPr>
                  <p:cNvPr id="6" name="Oval 5">
                    <a:extLst>
                      <a:ext uri="{FF2B5EF4-FFF2-40B4-BE49-F238E27FC236}">
                        <a16:creationId xmlns:a16="http://schemas.microsoft.com/office/drawing/2014/main" id="{52D25CE7-A002-0529-0ADE-C360E563E20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984427" y="4903271"/>
                    <a:ext cx="670373" cy="670373"/>
                  </a:xfrm>
                  <a:prstGeom prst="ellipse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  <a:ln w="38100">
                    <a:solidFill>
                      <a:srgbClr val="C00000"/>
                    </a:solidFill>
                  </a:ln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Oval 6">
                    <a:extLst>
                      <a:ext uri="{FF2B5EF4-FFF2-40B4-BE49-F238E27FC236}">
                        <a16:creationId xmlns:a16="http://schemas.microsoft.com/office/drawing/2014/main" id="{FF6028A7-19B9-A51A-C5EF-833C02B14DC3}"/>
                      </a:ext>
                    </a:extLst>
                  </p:cNvPr>
                  <p:cNvSpPr/>
                  <p:nvPr/>
                </p:nvSpPr>
                <p:spPr>
                  <a:xfrm>
                    <a:off x="6754276" y="2572690"/>
                    <a:ext cx="670373" cy="670373"/>
                  </a:xfrm>
                  <a:prstGeom prst="ellipse">
                    <a:avLst/>
                  </a:prstGeom>
                  <a:solidFill>
                    <a:srgbClr val="7030A0"/>
                  </a:solidFill>
                  <a:ln w="38100">
                    <a:solidFill>
                      <a:srgbClr val="3818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right"/>
                        </m:oMathParaPr>
                        <m:oMath xmlns:m="http://schemas.openxmlformats.org/officeDocument/2006/math">
                          <m:r>
                            <a:rPr lang="en-CA" sz="20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oMath>
                      </m:oMathPara>
                    </a14:m>
                    <a:endParaRPr lang="en-CA" sz="2000" dirty="0"/>
                  </a:p>
                </p:txBody>
              </p:sp>
            </mc:Choice>
            <mc:Fallback xmlns="">
              <p:sp>
                <p:nvSpPr>
                  <p:cNvPr id="7" name="Oval 6">
                    <a:extLst>
                      <a:ext uri="{FF2B5EF4-FFF2-40B4-BE49-F238E27FC236}">
                        <a16:creationId xmlns:a16="http://schemas.microsoft.com/office/drawing/2014/main" id="{FF6028A7-19B9-A51A-C5EF-833C02B14DC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54276" y="2572690"/>
                    <a:ext cx="670373" cy="670373"/>
                  </a:xfrm>
                  <a:prstGeom prst="ellipse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  <a:ln w="38100">
                    <a:solidFill>
                      <a:srgbClr val="381850"/>
                    </a:solidFill>
                  </a:ln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" name="Oval 7">
                    <a:extLst>
                      <a:ext uri="{FF2B5EF4-FFF2-40B4-BE49-F238E27FC236}">
                        <a16:creationId xmlns:a16="http://schemas.microsoft.com/office/drawing/2014/main" id="{5C45B37E-8A03-8054-92A6-640C99BF0340}"/>
                      </a:ext>
                    </a:extLst>
                  </p:cNvPr>
                  <p:cNvSpPr/>
                  <p:nvPr/>
                </p:nvSpPr>
                <p:spPr>
                  <a:xfrm>
                    <a:off x="8984426" y="395195"/>
                    <a:ext cx="670373" cy="670373"/>
                  </a:xfrm>
                  <a:prstGeom prst="ellipse">
                    <a:avLst/>
                  </a:prstGeom>
                  <a:solidFill>
                    <a:srgbClr val="00B050"/>
                  </a:solidFill>
                  <a:ln w="38100">
                    <a:solidFill>
                      <a:srgbClr val="00642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right"/>
                        </m:oMathParaPr>
                        <m:oMath xmlns:m="http://schemas.openxmlformats.org/officeDocument/2006/math">
                          <m:r>
                            <a:rPr lang="en-CA" sz="20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oMath>
                      </m:oMathPara>
                    </a14:m>
                    <a:endParaRPr lang="en-CA" sz="2000" dirty="0"/>
                  </a:p>
                </p:txBody>
              </p:sp>
            </mc:Choice>
            <mc:Fallback xmlns="">
              <p:sp>
                <p:nvSpPr>
                  <p:cNvPr id="8" name="Oval 7">
                    <a:extLst>
                      <a:ext uri="{FF2B5EF4-FFF2-40B4-BE49-F238E27FC236}">
                        <a16:creationId xmlns:a16="http://schemas.microsoft.com/office/drawing/2014/main" id="{5C45B37E-8A03-8054-92A6-640C99BF0340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984426" y="395195"/>
                    <a:ext cx="670373" cy="670373"/>
                  </a:xfrm>
                  <a:prstGeom prst="ellipse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  <a:ln w="38100">
                    <a:solidFill>
                      <a:srgbClr val="00642D"/>
                    </a:solidFill>
                  </a:ln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9" name="Arc 8">
                <a:extLst>
                  <a:ext uri="{FF2B5EF4-FFF2-40B4-BE49-F238E27FC236}">
                    <a16:creationId xmlns:a16="http://schemas.microsoft.com/office/drawing/2014/main" id="{5CD516EE-3013-2F7A-DC84-AB6433B267A1}"/>
                  </a:ext>
                </a:extLst>
              </p:cNvPr>
              <p:cNvSpPr/>
              <p:nvPr/>
            </p:nvSpPr>
            <p:spPr>
              <a:xfrm>
                <a:off x="7493517" y="789881"/>
                <a:ext cx="4078706" cy="4078706"/>
              </a:xfrm>
              <a:prstGeom prst="arc">
                <a:avLst>
                  <a:gd name="adj1" fmla="val 16938447"/>
                  <a:gd name="adj2" fmla="val 20693798"/>
                </a:avLst>
              </a:prstGeom>
              <a:ln w="76200">
                <a:solidFill>
                  <a:srgbClr val="0070C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 sz="1050"/>
              </a:p>
            </p:txBody>
          </p:sp>
          <p:sp>
            <p:nvSpPr>
              <p:cNvPr id="11" name="Arc 10">
                <a:extLst>
                  <a:ext uri="{FF2B5EF4-FFF2-40B4-BE49-F238E27FC236}">
                    <a16:creationId xmlns:a16="http://schemas.microsoft.com/office/drawing/2014/main" id="{5556341A-573F-FE0E-CC6E-578A16E99BEA}"/>
                  </a:ext>
                </a:extLst>
              </p:cNvPr>
              <p:cNvSpPr/>
              <p:nvPr/>
            </p:nvSpPr>
            <p:spPr>
              <a:xfrm rot="16200000">
                <a:off x="7142919" y="746267"/>
                <a:ext cx="4078706" cy="4078706"/>
              </a:xfrm>
              <a:prstGeom prst="arc">
                <a:avLst>
                  <a:gd name="adj1" fmla="val 16938447"/>
                  <a:gd name="adj2" fmla="val 20693798"/>
                </a:avLst>
              </a:prstGeom>
              <a:ln w="76200">
                <a:solidFill>
                  <a:srgbClr val="00642D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 sz="1050"/>
              </a:p>
            </p:txBody>
          </p:sp>
          <p:sp>
            <p:nvSpPr>
              <p:cNvPr id="12" name="Arc 11">
                <a:extLst>
                  <a:ext uri="{FF2B5EF4-FFF2-40B4-BE49-F238E27FC236}">
                    <a16:creationId xmlns:a16="http://schemas.microsoft.com/office/drawing/2014/main" id="{609F8F0D-208B-CA20-C1B9-48DCD2F994D6}"/>
                  </a:ext>
                </a:extLst>
              </p:cNvPr>
              <p:cNvSpPr/>
              <p:nvPr/>
            </p:nvSpPr>
            <p:spPr>
              <a:xfrm rot="10800000">
                <a:off x="7123377" y="1158636"/>
                <a:ext cx="4078706" cy="4078706"/>
              </a:xfrm>
              <a:prstGeom prst="arc">
                <a:avLst>
                  <a:gd name="adj1" fmla="val 16938447"/>
                  <a:gd name="adj2" fmla="val 20693798"/>
                </a:avLst>
              </a:prstGeom>
              <a:ln w="76200">
                <a:solidFill>
                  <a:srgbClr val="7030A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 sz="1050"/>
              </a:p>
            </p:txBody>
          </p:sp>
          <p:sp>
            <p:nvSpPr>
              <p:cNvPr id="15" name="Arc 14">
                <a:extLst>
                  <a:ext uri="{FF2B5EF4-FFF2-40B4-BE49-F238E27FC236}">
                    <a16:creationId xmlns:a16="http://schemas.microsoft.com/office/drawing/2014/main" id="{8653093A-0966-9061-E788-3A8A649788D6}"/>
                  </a:ext>
                </a:extLst>
              </p:cNvPr>
              <p:cNvSpPr/>
              <p:nvPr/>
            </p:nvSpPr>
            <p:spPr>
              <a:xfrm rot="5400000">
                <a:off x="7437274" y="1188874"/>
                <a:ext cx="4078706" cy="4078706"/>
              </a:xfrm>
              <a:prstGeom prst="arc">
                <a:avLst>
                  <a:gd name="adj1" fmla="val 16938447"/>
                  <a:gd name="adj2" fmla="val 20693798"/>
                </a:avLst>
              </a:prstGeom>
              <a:ln w="76200">
                <a:solidFill>
                  <a:srgbClr val="FF000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 sz="1050"/>
              </a:p>
            </p:txBody>
          </p:sp>
        </p:grpSp>
      </p:grp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151D3EC-8025-B9B3-CEB1-DAA545154B45}"/>
              </a:ext>
            </a:extLst>
          </p:cNvPr>
          <p:cNvCxnSpPr>
            <a:cxnSpLocks/>
          </p:cNvCxnSpPr>
          <p:nvPr/>
        </p:nvCxnSpPr>
        <p:spPr>
          <a:xfrm>
            <a:off x="1576740" y="2450533"/>
            <a:ext cx="1984393" cy="1595790"/>
          </a:xfrm>
          <a:prstGeom prst="straightConnector1">
            <a:avLst/>
          </a:prstGeom>
          <a:ln w="762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7B3623A-1964-E6F8-6318-06CCE2CAB130}"/>
              </a:ext>
            </a:extLst>
          </p:cNvPr>
          <p:cNvCxnSpPr>
            <a:cxnSpLocks/>
          </p:cNvCxnSpPr>
          <p:nvPr/>
        </p:nvCxnSpPr>
        <p:spPr>
          <a:xfrm>
            <a:off x="3630577" y="4099064"/>
            <a:ext cx="1136641" cy="914053"/>
          </a:xfrm>
          <a:prstGeom prst="straightConnector1">
            <a:avLst/>
          </a:prstGeom>
          <a:ln w="762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 descr="Thumbs Up Emoji">
                <a:extLst>
                  <a:ext uri="{FF2B5EF4-FFF2-40B4-BE49-F238E27FC236}">
                    <a16:creationId xmlns:a16="http://schemas.microsoft.com/office/drawing/2014/main" id="{4F2D19A5-6E84-0D7E-4F01-8D5550544B4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446727230"/>
                  </p:ext>
                </p:extLst>
              </p:nvPr>
            </p:nvGraphicFramePr>
            <p:xfrm>
              <a:off x="3729223" y="292292"/>
              <a:ext cx="3245826" cy="3379086"/>
            </p:xfrm>
            <a:graphic>
              <a:graphicData uri="http://schemas.microsoft.com/office/drawing/2017/model3d">
                <am3d:model3d r:embed="rId10">
                  <am3d:spPr>
                    <a:xfrm>
                      <a:off x="0" y="0"/>
                      <a:ext cx="3245826" cy="3379086"/>
                    </a:xfrm>
                    <a:prstGeom prst="rect">
                      <a:avLst/>
                    </a:prstGeom>
                  </am3d:spPr>
                  <am3d:camera>
                    <am3d:pos x="0" y="0" z="6630807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1511" d="1000000"/>
                    <am3d:preTrans dx="-824025" dy="-17929067" dz="-2192431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11"/>
                  </am3d:raster>
                  <am3d:objViewport viewportSz="490205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 descr="Thumbs Up Emoji">
                <a:extLst>
                  <a:ext uri="{FF2B5EF4-FFF2-40B4-BE49-F238E27FC236}">
                    <a16:creationId xmlns:a16="http://schemas.microsoft.com/office/drawing/2014/main" id="{4F2D19A5-6E84-0D7E-4F01-8D5550544B4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729223" y="292292"/>
                <a:ext cx="3245826" cy="3379086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7677719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8188">
        <p159:morph option="byObject"/>
      </p:transition>
    </mc:Choice>
    <mc:Fallback xmlns="">
      <p:transition spd="slow" advTm="818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BE89F76C-27AF-EC4C-4595-3B5A819B4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7422" y="1946572"/>
            <a:ext cx="6209606" cy="3868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2DA42650-D72B-A70C-49CF-625E00DD159D}"/>
              </a:ext>
            </a:extLst>
          </p:cNvPr>
          <p:cNvGrpSpPr/>
          <p:nvPr/>
        </p:nvGrpSpPr>
        <p:grpSpPr>
          <a:xfrm>
            <a:off x="59692" y="-73967"/>
            <a:ext cx="6045211" cy="6793467"/>
            <a:chOff x="-346823" y="714453"/>
            <a:chExt cx="5062532" cy="5689155"/>
          </a:xfrm>
        </p:grpSpPr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EA1B0E03-C811-3C78-500E-C0639E453723}"/>
                </a:ext>
              </a:extLst>
            </p:cNvPr>
            <p:cNvCxnSpPr>
              <a:cxnSpLocks/>
            </p:cNvCxnSpPr>
            <p:nvPr/>
          </p:nvCxnSpPr>
          <p:spPr>
            <a:xfrm>
              <a:off x="-346823" y="2845187"/>
              <a:ext cx="2723854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FC5F5981-FC04-509C-DF8B-584675EF41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1089" y="1384075"/>
              <a:ext cx="0" cy="2719024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AD89A022-378A-4E51-4F1E-0DC2D139788D}"/>
                    </a:ext>
                  </a:extLst>
                </p:cNvPr>
                <p:cNvSpPr txBox="1"/>
                <p:nvPr/>
              </p:nvSpPr>
              <p:spPr>
                <a:xfrm>
                  <a:off x="2375292" y="2480626"/>
                  <a:ext cx="560920" cy="69591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CA" sz="4800" dirty="0"/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AD89A022-378A-4E51-4F1E-0DC2D139788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75292" y="2480626"/>
                  <a:ext cx="560920" cy="69591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C68958B8-7B4E-E460-2E42-CACD5F2A80BF}"/>
                    </a:ext>
                  </a:extLst>
                </p:cNvPr>
                <p:cNvSpPr txBox="1"/>
                <p:nvPr/>
              </p:nvSpPr>
              <p:spPr>
                <a:xfrm>
                  <a:off x="626655" y="714453"/>
                  <a:ext cx="568867" cy="69591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CA" sz="4800" dirty="0"/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C68958B8-7B4E-E460-2E42-CACD5F2A80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6655" y="714453"/>
                  <a:ext cx="568867" cy="69591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095A7EA5-3F13-33B6-B1DD-FD09CA583EFF}"/>
                </a:ext>
              </a:extLst>
            </p:cNvPr>
            <p:cNvCxnSpPr>
              <a:cxnSpLocks/>
            </p:cNvCxnSpPr>
            <p:nvPr/>
          </p:nvCxnSpPr>
          <p:spPr>
            <a:xfrm>
              <a:off x="488827" y="2480626"/>
              <a:ext cx="4226882" cy="3399132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B5D9E703-77AE-6A1D-A064-2C3692FED5E3}"/>
                    </a:ext>
                  </a:extLst>
                </p:cNvPr>
                <p:cNvSpPr txBox="1"/>
                <p:nvPr/>
              </p:nvSpPr>
              <p:spPr>
                <a:xfrm>
                  <a:off x="4054882" y="5707694"/>
                  <a:ext cx="529937" cy="69591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en-CA" sz="4800" dirty="0"/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B5D9E703-77AE-6A1D-A064-2C3692FED5E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54882" y="5707694"/>
                  <a:ext cx="529937" cy="695914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E107063-08EC-23C6-8873-ED863BDA9AF3}"/>
              </a:ext>
            </a:extLst>
          </p:cNvPr>
          <p:cNvGrpSpPr/>
          <p:nvPr/>
        </p:nvGrpSpPr>
        <p:grpSpPr>
          <a:xfrm>
            <a:off x="129428" y="1036434"/>
            <a:ext cx="2829738" cy="2856086"/>
            <a:chOff x="-5703230" y="-58622"/>
            <a:chExt cx="5130676" cy="5178449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2D96622A-8F3F-1ECE-9205-F8340AA07CC4}"/>
                </a:ext>
              </a:extLst>
            </p:cNvPr>
            <p:cNvSpPr/>
            <p:nvPr/>
          </p:nvSpPr>
          <p:spPr>
            <a:xfrm>
              <a:off x="-5412806" y="215481"/>
              <a:ext cx="4598290" cy="4598282"/>
            </a:xfrm>
            <a:prstGeom prst="ellipse">
              <a:avLst/>
            </a:prstGeom>
            <a:solidFill>
              <a:schemeClr val="bg1">
                <a:lumMod val="95000"/>
                <a:alpha val="66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4000" dirty="0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0BA04EE6-0626-F7AE-E092-FFDABD09E2B0}"/>
                </a:ext>
              </a:extLst>
            </p:cNvPr>
            <p:cNvGrpSpPr/>
            <p:nvPr/>
          </p:nvGrpSpPr>
          <p:grpSpPr>
            <a:xfrm>
              <a:off x="-5703230" y="-58622"/>
              <a:ext cx="5130676" cy="5178449"/>
              <a:chOff x="6754276" y="395195"/>
              <a:chExt cx="5130676" cy="5178449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" name="Oval 4">
                    <a:extLst>
                      <a:ext uri="{FF2B5EF4-FFF2-40B4-BE49-F238E27FC236}">
                        <a16:creationId xmlns:a16="http://schemas.microsoft.com/office/drawing/2014/main" id="{4AC04B8C-65F0-2FED-E1AE-B2A35B39D43B}"/>
                      </a:ext>
                    </a:extLst>
                  </p:cNvPr>
                  <p:cNvSpPr/>
                  <p:nvPr/>
                </p:nvSpPr>
                <p:spPr>
                  <a:xfrm>
                    <a:off x="11214579" y="2597284"/>
                    <a:ext cx="670373" cy="670373"/>
                  </a:xfrm>
                  <a:prstGeom prst="ellipse">
                    <a:avLst/>
                  </a:prstGeom>
                  <a:solidFill>
                    <a:srgbClr val="0070C0"/>
                  </a:solidFill>
                  <a:ln w="38100">
                    <a:solidFill>
                      <a:srgbClr val="00206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right"/>
                        </m:oMathParaPr>
                        <m:oMath xmlns:m="http://schemas.openxmlformats.org/officeDocument/2006/math">
                          <m:r>
                            <a:rPr lang="en-CA" sz="200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en-CA" sz="2000" dirty="0"/>
                  </a:p>
                </p:txBody>
              </p:sp>
            </mc:Choice>
            <mc:Fallback xmlns="">
              <p:sp>
                <p:nvSpPr>
                  <p:cNvPr id="5" name="Oval 4">
                    <a:extLst>
                      <a:ext uri="{FF2B5EF4-FFF2-40B4-BE49-F238E27FC236}">
                        <a16:creationId xmlns:a16="http://schemas.microsoft.com/office/drawing/2014/main" id="{4AC04B8C-65F0-2FED-E1AE-B2A35B39D43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214579" y="2597284"/>
                    <a:ext cx="670373" cy="670373"/>
                  </a:xfrm>
                  <a:prstGeom prst="ellipse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  <a:ln w="38100">
                    <a:solidFill>
                      <a:srgbClr val="002060"/>
                    </a:solidFill>
                  </a:ln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Oval 5">
                    <a:extLst>
                      <a:ext uri="{FF2B5EF4-FFF2-40B4-BE49-F238E27FC236}">
                        <a16:creationId xmlns:a16="http://schemas.microsoft.com/office/drawing/2014/main" id="{52D25CE7-A002-0529-0ADE-C360E563E20F}"/>
                      </a:ext>
                    </a:extLst>
                  </p:cNvPr>
                  <p:cNvSpPr/>
                  <p:nvPr/>
                </p:nvSpPr>
                <p:spPr>
                  <a:xfrm>
                    <a:off x="8984427" y="4903271"/>
                    <a:ext cx="670373" cy="670373"/>
                  </a:xfrm>
                  <a:prstGeom prst="ellipse">
                    <a:avLst/>
                  </a:prstGeom>
                  <a:solidFill>
                    <a:srgbClr val="FF0000"/>
                  </a:solidFill>
                  <a:ln w="38100">
                    <a:solidFill>
                      <a:srgbClr val="C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right"/>
                        </m:oMathParaPr>
                        <m:oMath xmlns:m="http://schemas.openxmlformats.org/officeDocument/2006/math">
                          <m:r>
                            <a:rPr lang="en-CA" sz="20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oMath>
                      </m:oMathPara>
                    </a14:m>
                    <a:endParaRPr lang="en-CA" sz="2000" dirty="0"/>
                  </a:p>
                </p:txBody>
              </p:sp>
            </mc:Choice>
            <mc:Fallback xmlns="">
              <p:sp>
                <p:nvSpPr>
                  <p:cNvPr id="6" name="Oval 5">
                    <a:extLst>
                      <a:ext uri="{FF2B5EF4-FFF2-40B4-BE49-F238E27FC236}">
                        <a16:creationId xmlns:a16="http://schemas.microsoft.com/office/drawing/2014/main" id="{52D25CE7-A002-0529-0ADE-C360E563E20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984427" y="4903271"/>
                    <a:ext cx="670373" cy="670373"/>
                  </a:xfrm>
                  <a:prstGeom prst="ellipse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  <a:ln w="38100">
                    <a:solidFill>
                      <a:srgbClr val="C00000"/>
                    </a:solidFill>
                  </a:ln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Oval 6">
                    <a:extLst>
                      <a:ext uri="{FF2B5EF4-FFF2-40B4-BE49-F238E27FC236}">
                        <a16:creationId xmlns:a16="http://schemas.microsoft.com/office/drawing/2014/main" id="{FF6028A7-19B9-A51A-C5EF-833C02B14DC3}"/>
                      </a:ext>
                    </a:extLst>
                  </p:cNvPr>
                  <p:cNvSpPr/>
                  <p:nvPr/>
                </p:nvSpPr>
                <p:spPr>
                  <a:xfrm>
                    <a:off x="6754276" y="2572690"/>
                    <a:ext cx="670373" cy="670373"/>
                  </a:xfrm>
                  <a:prstGeom prst="ellipse">
                    <a:avLst/>
                  </a:prstGeom>
                  <a:solidFill>
                    <a:srgbClr val="7030A0"/>
                  </a:solidFill>
                  <a:ln w="38100">
                    <a:solidFill>
                      <a:srgbClr val="3818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right"/>
                        </m:oMathParaPr>
                        <m:oMath xmlns:m="http://schemas.openxmlformats.org/officeDocument/2006/math">
                          <m:r>
                            <a:rPr lang="en-CA" sz="20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oMath>
                      </m:oMathPara>
                    </a14:m>
                    <a:endParaRPr lang="en-CA" sz="2000" dirty="0"/>
                  </a:p>
                </p:txBody>
              </p:sp>
            </mc:Choice>
            <mc:Fallback xmlns="">
              <p:sp>
                <p:nvSpPr>
                  <p:cNvPr id="7" name="Oval 6">
                    <a:extLst>
                      <a:ext uri="{FF2B5EF4-FFF2-40B4-BE49-F238E27FC236}">
                        <a16:creationId xmlns:a16="http://schemas.microsoft.com/office/drawing/2014/main" id="{FF6028A7-19B9-A51A-C5EF-833C02B14DC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54276" y="2572690"/>
                    <a:ext cx="670373" cy="670373"/>
                  </a:xfrm>
                  <a:prstGeom prst="ellipse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  <a:ln w="38100">
                    <a:solidFill>
                      <a:srgbClr val="381850"/>
                    </a:solidFill>
                  </a:ln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" name="Oval 7">
                    <a:extLst>
                      <a:ext uri="{FF2B5EF4-FFF2-40B4-BE49-F238E27FC236}">
                        <a16:creationId xmlns:a16="http://schemas.microsoft.com/office/drawing/2014/main" id="{5C45B37E-8A03-8054-92A6-640C99BF0340}"/>
                      </a:ext>
                    </a:extLst>
                  </p:cNvPr>
                  <p:cNvSpPr/>
                  <p:nvPr/>
                </p:nvSpPr>
                <p:spPr>
                  <a:xfrm>
                    <a:off x="8984426" y="395195"/>
                    <a:ext cx="670373" cy="670373"/>
                  </a:xfrm>
                  <a:prstGeom prst="ellipse">
                    <a:avLst/>
                  </a:prstGeom>
                  <a:solidFill>
                    <a:srgbClr val="00B050"/>
                  </a:solidFill>
                  <a:ln w="38100">
                    <a:solidFill>
                      <a:srgbClr val="00642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right"/>
                        </m:oMathParaPr>
                        <m:oMath xmlns:m="http://schemas.openxmlformats.org/officeDocument/2006/math">
                          <m:r>
                            <a:rPr lang="en-CA" sz="20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oMath>
                      </m:oMathPara>
                    </a14:m>
                    <a:endParaRPr lang="en-CA" sz="2000" dirty="0"/>
                  </a:p>
                </p:txBody>
              </p:sp>
            </mc:Choice>
            <mc:Fallback xmlns="">
              <p:sp>
                <p:nvSpPr>
                  <p:cNvPr id="8" name="Oval 7">
                    <a:extLst>
                      <a:ext uri="{FF2B5EF4-FFF2-40B4-BE49-F238E27FC236}">
                        <a16:creationId xmlns:a16="http://schemas.microsoft.com/office/drawing/2014/main" id="{5C45B37E-8A03-8054-92A6-640C99BF0340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984426" y="395195"/>
                    <a:ext cx="670373" cy="670373"/>
                  </a:xfrm>
                  <a:prstGeom prst="ellipse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  <a:ln w="38100">
                    <a:solidFill>
                      <a:srgbClr val="00642D"/>
                    </a:solidFill>
                  </a:ln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9" name="Arc 8">
                <a:extLst>
                  <a:ext uri="{FF2B5EF4-FFF2-40B4-BE49-F238E27FC236}">
                    <a16:creationId xmlns:a16="http://schemas.microsoft.com/office/drawing/2014/main" id="{5CD516EE-3013-2F7A-DC84-AB6433B267A1}"/>
                  </a:ext>
                </a:extLst>
              </p:cNvPr>
              <p:cNvSpPr/>
              <p:nvPr/>
            </p:nvSpPr>
            <p:spPr>
              <a:xfrm>
                <a:off x="7493517" y="789881"/>
                <a:ext cx="4078706" cy="4078706"/>
              </a:xfrm>
              <a:prstGeom prst="arc">
                <a:avLst>
                  <a:gd name="adj1" fmla="val 16938447"/>
                  <a:gd name="adj2" fmla="val 20693798"/>
                </a:avLst>
              </a:prstGeom>
              <a:ln w="76200">
                <a:solidFill>
                  <a:srgbClr val="0070C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 sz="1050"/>
              </a:p>
            </p:txBody>
          </p:sp>
          <p:sp>
            <p:nvSpPr>
              <p:cNvPr id="11" name="Arc 10">
                <a:extLst>
                  <a:ext uri="{FF2B5EF4-FFF2-40B4-BE49-F238E27FC236}">
                    <a16:creationId xmlns:a16="http://schemas.microsoft.com/office/drawing/2014/main" id="{5556341A-573F-FE0E-CC6E-578A16E99BEA}"/>
                  </a:ext>
                </a:extLst>
              </p:cNvPr>
              <p:cNvSpPr/>
              <p:nvPr/>
            </p:nvSpPr>
            <p:spPr>
              <a:xfrm rot="16200000">
                <a:off x="7142919" y="746267"/>
                <a:ext cx="4078706" cy="4078706"/>
              </a:xfrm>
              <a:prstGeom prst="arc">
                <a:avLst>
                  <a:gd name="adj1" fmla="val 16938447"/>
                  <a:gd name="adj2" fmla="val 20693798"/>
                </a:avLst>
              </a:prstGeom>
              <a:ln w="76200">
                <a:solidFill>
                  <a:srgbClr val="00642D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 sz="1050"/>
              </a:p>
            </p:txBody>
          </p:sp>
          <p:sp>
            <p:nvSpPr>
              <p:cNvPr id="12" name="Arc 11">
                <a:extLst>
                  <a:ext uri="{FF2B5EF4-FFF2-40B4-BE49-F238E27FC236}">
                    <a16:creationId xmlns:a16="http://schemas.microsoft.com/office/drawing/2014/main" id="{609F8F0D-208B-CA20-C1B9-48DCD2F994D6}"/>
                  </a:ext>
                </a:extLst>
              </p:cNvPr>
              <p:cNvSpPr/>
              <p:nvPr/>
            </p:nvSpPr>
            <p:spPr>
              <a:xfrm rot="10800000">
                <a:off x="7123377" y="1158636"/>
                <a:ext cx="4078706" cy="4078706"/>
              </a:xfrm>
              <a:prstGeom prst="arc">
                <a:avLst>
                  <a:gd name="adj1" fmla="val 16938447"/>
                  <a:gd name="adj2" fmla="val 20693798"/>
                </a:avLst>
              </a:prstGeom>
              <a:ln w="76200">
                <a:solidFill>
                  <a:srgbClr val="7030A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 sz="1050"/>
              </a:p>
            </p:txBody>
          </p:sp>
          <p:sp>
            <p:nvSpPr>
              <p:cNvPr id="15" name="Arc 14">
                <a:extLst>
                  <a:ext uri="{FF2B5EF4-FFF2-40B4-BE49-F238E27FC236}">
                    <a16:creationId xmlns:a16="http://schemas.microsoft.com/office/drawing/2014/main" id="{8653093A-0966-9061-E788-3A8A649788D6}"/>
                  </a:ext>
                </a:extLst>
              </p:cNvPr>
              <p:cNvSpPr/>
              <p:nvPr/>
            </p:nvSpPr>
            <p:spPr>
              <a:xfrm rot="5400000">
                <a:off x="7437274" y="1188874"/>
                <a:ext cx="4078706" cy="4078706"/>
              </a:xfrm>
              <a:prstGeom prst="arc">
                <a:avLst>
                  <a:gd name="adj1" fmla="val 16938447"/>
                  <a:gd name="adj2" fmla="val 20693798"/>
                </a:avLst>
              </a:prstGeom>
              <a:ln w="76200">
                <a:solidFill>
                  <a:srgbClr val="FF000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 sz="1050"/>
              </a:p>
            </p:txBody>
          </p:sp>
        </p:grpSp>
      </p:grp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151D3EC-8025-B9B3-CEB1-DAA545154B45}"/>
              </a:ext>
            </a:extLst>
          </p:cNvPr>
          <p:cNvCxnSpPr>
            <a:cxnSpLocks/>
          </p:cNvCxnSpPr>
          <p:nvPr/>
        </p:nvCxnSpPr>
        <p:spPr>
          <a:xfrm>
            <a:off x="1576740" y="2450533"/>
            <a:ext cx="1984393" cy="1595790"/>
          </a:xfrm>
          <a:prstGeom prst="straightConnector1">
            <a:avLst/>
          </a:prstGeom>
          <a:ln w="762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7B3623A-1964-E6F8-6318-06CCE2CAB130}"/>
              </a:ext>
            </a:extLst>
          </p:cNvPr>
          <p:cNvCxnSpPr>
            <a:cxnSpLocks/>
          </p:cNvCxnSpPr>
          <p:nvPr/>
        </p:nvCxnSpPr>
        <p:spPr>
          <a:xfrm>
            <a:off x="3630577" y="4099064"/>
            <a:ext cx="1136641" cy="914053"/>
          </a:xfrm>
          <a:prstGeom prst="straightConnector1">
            <a:avLst/>
          </a:prstGeom>
          <a:ln w="762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 descr="Thumbs Up Emoji">
                <a:extLst>
                  <a:ext uri="{FF2B5EF4-FFF2-40B4-BE49-F238E27FC236}">
                    <a16:creationId xmlns:a16="http://schemas.microsoft.com/office/drawing/2014/main" id="{4F2D19A5-6E84-0D7E-4F01-8D5550544B4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36493763"/>
                  </p:ext>
                </p:extLst>
              </p:nvPr>
            </p:nvGraphicFramePr>
            <p:xfrm>
              <a:off x="4214665" y="511216"/>
              <a:ext cx="2274930" cy="2941229"/>
            </p:xfrm>
            <a:graphic>
              <a:graphicData uri="http://schemas.microsoft.com/office/drawing/2017/model3d">
                <am3d:model3d r:embed="rId12">
                  <am3d:spPr>
                    <a:xfrm>
                      <a:off x="0" y="0"/>
                      <a:ext cx="2274930" cy="2941229"/>
                    </a:xfrm>
                    <a:prstGeom prst="rect">
                      <a:avLst/>
                    </a:prstGeom>
                  </am3d:spPr>
                  <am3d:camera>
                    <am3d:pos x="0" y="0" z="6630807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1511" d="1000000"/>
                    <am3d:preTrans dx="-824025" dy="-17929067" dz="-2192431"/>
                    <am3d:scale>
                      <am3d:sx n="1000000" d="1000000"/>
                      <am3d:sy n="1000000" d="1000000"/>
                      <am3d:sz n="1000000" d="1000000"/>
                    </am3d:scale>
                    <am3d:rot ax="7200003" ay="-3" az="5399999"/>
                    <am3d:postTrans dx="0" dy="0" dz="0"/>
                  </am3d:trans>
                  <am3d:raster rName="Office3DRenderer" rVer="16.0.8326">
                    <am3d:blip r:embed="rId13"/>
                  </am3d:raster>
                  <am3d:objViewport viewportSz="490204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 descr="Thumbs Up Emoji">
                <a:extLst>
                  <a:ext uri="{FF2B5EF4-FFF2-40B4-BE49-F238E27FC236}">
                    <a16:creationId xmlns:a16="http://schemas.microsoft.com/office/drawing/2014/main" id="{4F2D19A5-6E84-0D7E-4F01-8D5550544B4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214665" y="511216"/>
                <a:ext cx="2274930" cy="2941229"/>
              </a:xfrm>
              <a:prstGeom prst="rect">
                <a:avLst/>
              </a:prstGeom>
            </p:spPr>
          </p:pic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5AA103F8-92E1-9567-6BAC-E417F2BC986A}"/>
              </a:ext>
            </a:extLst>
          </p:cNvPr>
          <p:cNvSpPr txBox="1"/>
          <p:nvPr/>
        </p:nvSpPr>
        <p:spPr>
          <a:xfrm>
            <a:off x="6481" y="5007499"/>
            <a:ext cx="423668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0" dirty="0"/>
              <a:t>Left-Circular</a:t>
            </a:r>
            <a:br>
              <a:rPr lang="en-GB" sz="6000" dirty="0"/>
            </a:br>
            <a:r>
              <a:rPr lang="en-GB" sz="6000" dirty="0"/>
              <a:t>Polarization</a:t>
            </a:r>
            <a:endParaRPr lang="en-CA" sz="6000" dirty="0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229C9392-41FD-B033-93E9-A3CB543A97AA}"/>
              </a:ext>
            </a:extLst>
          </p:cNvPr>
          <p:cNvGrpSpPr/>
          <p:nvPr/>
        </p:nvGrpSpPr>
        <p:grpSpPr>
          <a:xfrm>
            <a:off x="190613" y="1470951"/>
            <a:ext cx="5025079" cy="4035291"/>
            <a:chOff x="190613" y="1470951"/>
            <a:chExt cx="5025079" cy="4035291"/>
          </a:xfrm>
        </p:grpSpPr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45" name="3D Model 44">
                  <a:extLst>
                    <a:ext uri="{FF2B5EF4-FFF2-40B4-BE49-F238E27FC236}">
                      <a16:creationId xmlns:a16="http://schemas.microsoft.com/office/drawing/2014/main" id="{04552AB9-9497-0BB2-D176-8D2D0DE6C8A6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685334201"/>
                    </p:ext>
                  </p:extLst>
                </p:nvPr>
              </p:nvGraphicFramePr>
              <p:xfrm>
                <a:off x="190613" y="1470951"/>
                <a:ext cx="5025079" cy="4035291"/>
              </p:xfrm>
              <a:graphic>
                <a:graphicData uri="http://schemas.microsoft.com/office/drawing/2017/model3d">
                  <am3d:model3d r:embed="rId14">
                    <am3d:spPr>
                      <a:xfrm>
                        <a:off x="0" y="0"/>
                        <a:ext cx="5025079" cy="4035291"/>
                      </a:xfrm>
                      <a:prstGeom prst="rect">
                        <a:avLst/>
                      </a:prstGeom>
                    </am3d:spPr>
                    <am3d:camera>
                      <am3d:pos x="0" y="0" z="55316402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601402" d="1000000"/>
                      <am3d:preTrans dx="3703036" dy="-189406" dz="-12511919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y="19200000" az="19200000"/>
                      <am3d:postTrans dx="0" dy="0" dz="0"/>
                    </am3d:trans>
                    <am3d:raster rName="Office3DRenderer" rVer="16.0.8326">
                      <am3d:blip r:embed="rId15"/>
                    </am3d:raster>
                    <am3d:objViewport viewportSz="6909484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45" name="3D Model 44">
                  <a:extLst>
                    <a:ext uri="{FF2B5EF4-FFF2-40B4-BE49-F238E27FC236}">
                      <a16:creationId xmlns:a16="http://schemas.microsoft.com/office/drawing/2014/main" id="{04552AB9-9497-0BB2-D176-8D2D0DE6C8A6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90613" y="1470951"/>
                  <a:ext cx="5025079" cy="4035291"/>
                </a:xfrm>
                <a:prstGeom prst="rect">
                  <a:avLst/>
                </a:prstGeom>
              </p:spPr>
            </p:pic>
          </mc:Fallback>
        </mc:AlternateContent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C0AE4B8D-6BB2-486E-B9F5-AABE50ADFD8B}"/>
                </a:ext>
              </a:extLst>
            </p:cNvPr>
            <p:cNvCxnSpPr>
              <a:cxnSpLocks/>
            </p:cNvCxnSpPr>
            <p:nvPr/>
          </p:nvCxnSpPr>
          <p:spPr>
            <a:xfrm>
              <a:off x="2624138" y="3290982"/>
              <a:ext cx="2295480" cy="1845957"/>
            </a:xfrm>
            <a:prstGeom prst="straightConnector1">
              <a:avLst/>
            </a:prstGeom>
            <a:ln w="762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0BA40EE3-C512-0A45-6AA3-32B14C7BBA85}"/>
              </a:ext>
            </a:extLst>
          </p:cNvPr>
          <p:cNvSpPr txBox="1"/>
          <p:nvPr/>
        </p:nvSpPr>
        <p:spPr>
          <a:xfrm>
            <a:off x="6676521" y="127301"/>
            <a:ext cx="5386051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4400" dirty="0"/>
              <a:t>Credit user </a:t>
            </a:r>
            <a:r>
              <a:rPr lang="en-CA" sz="4400" b="1" u="sng" dirty="0"/>
              <a:t>Dave3457</a:t>
            </a:r>
            <a:r>
              <a:rPr lang="en-CA" sz="4400" dirty="0"/>
              <a:t> from Wikipedia</a:t>
            </a:r>
            <a:br>
              <a:rPr lang="en-CA" sz="4400" dirty="0"/>
            </a:br>
            <a:r>
              <a:rPr lang="en-CA" sz="4400" dirty="0"/>
              <a:t>(link in description)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123502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9281">
        <p159:morph option="byObject"/>
      </p:transition>
    </mc:Choice>
    <mc:Fallback xmlns="">
      <p:transition spd="slow" advTm="1928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50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D93EFBF-EC5C-E96D-61BE-21AD760D96AE}"/>
                  </a:ext>
                </a:extLst>
              </p:cNvPr>
              <p:cNvSpPr txBox="1"/>
              <p:nvPr/>
            </p:nvSpPr>
            <p:spPr>
              <a:xfrm>
                <a:off x="506328" y="148948"/>
                <a:ext cx="6222693" cy="17714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CA" sz="80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sz="8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</m:acc>
                      <m:r>
                        <a:rPr lang="en-CA" sz="80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en-CA" sz="8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sz="8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acc>
                      <m:r>
                        <a:rPr lang="en-CA" sz="8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GB" sz="8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8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GB" sz="8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f>
                            <m:fPr>
                              <m:ctrlPr>
                                <a:rPr lang="en-CA" sz="8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CA" sz="8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CA" sz="8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acc>
                        <m:accPr>
                          <m:chr m:val="⃗"/>
                          <m:ctrlPr>
                            <a:rPr lang="en-CA" sz="8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sz="8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acc>
                    </m:oMath>
                  </m:oMathPara>
                </a14:m>
                <a:endParaRPr lang="en-CA" sz="8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D93EFBF-EC5C-E96D-61BE-21AD760D96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328" y="148948"/>
                <a:ext cx="6222693" cy="177144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E4562D7-10F0-869B-795F-BBEB9C9FDAD0}"/>
                  </a:ext>
                </a:extLst>
              </p:cNvPr>
              <p:cNvSpPr txBox="1"/>
              <p:nvPr/>
            </p:nvSpPr>
            <p:spPr>
              <a:xfrm>
                <a:off x="506327" y="2308884"/>
                <a:ext cx="6222693" cy="14729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CA" sz="80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sz="8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</m:acc>
                      <m:r>
                        <a:rPr lang="en-CA" sz="80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en-CA" sz="8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sz="8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acc>
                      <m:r>
                        <a:rPr lang="en-CA" sz="8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en-CA" sz="8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CA" sz="8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⃗"/>
                          <m:ctrlPr>
                            <a:rPr lang="en-CA" sz="8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sz="8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acc>
                    </m:oMath>
                  </m:oMathPara>
                </a14:m>
                <a:endParaRPr lang="en-CA" sz="8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E4562D7-10F0-869B-795F-BBEB9C9FDA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327" y="2308884"/>
                <a:ext cx="6222693" cy="147296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0A0B573-E84A-A28D-C756-07ABD45112D3}"/>
                  </a:ext>
                </a:extLst>
              </p:cNvPr>
              <p:cNvSpPr txBox="1"/>
              <p:nvPr/>
            </p:nvSpPr>
            <p:spPr>
              <a:xfrm>
                <a:off x="506326" y="4757299"/>
                <a:ext cx="7133339" cy="19517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CA" sz="800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CA" sz="80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acc>
                    <m:r>
                      <a:rPr lang="en-CA" sz="8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CA" sz="8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8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CA" sz="80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CA" sz="8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acc>
                      <m:accPr>
                        <m:chr m:val="⃗"/>
                        <m:ctrlPr>
                          <a:rPr lang="en-CA" sz="8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CA" sz="8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acc>
                    <m:r>
                      <a:rPr lang="en-CA" sz="8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CA" sz="8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8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CA" sz="80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CA" sz="8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acc>
                      <m:accPr>
                        <m:chr m:val="⃗"/>
                        <m:ctrlPr>
                          <a:rPr lang="en-CA" sz="8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CA" sz="8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acc>
                  </m:oMath>
                </a14:m>
                <a:r>
                  <a:rPr lang="en-CA" sz="8000" dirty="0"/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0A0B573-E84A-A28D-C756-07ABD45112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326" y="4757299"/>
                <a:ext cx="7133339" cy="195175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5" name="Group 34">
            <a:extLst>
              <a:ext uri="{FF2B5EF4-FFF2-40B4-BE49-F238E27FC236}">
                <a16:creationId xmlns:a16="http://schemas.microsoft.com/office/drawing/2014/main" id="{21574D0A-42D6-A915-E0D8-416F83626DCE}"/>
              </a:ext>
            </a:extLst>
          </p:cNvPr>
          <p:cNvGrpSpPr/>
          <p:nvPr/>
        </p:nvGrpSpPr>
        <p:grpSpPr>
          <a:xfrm>
            <a:off x="6369772" y="-137649"/>
            <a:ext cx="5730573" cy="5070765"/>
            <a:chOff x="6369772" y="-137649"/>
            <a:chExt cx="5730573" cy="5070765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7831281F-D1B1-BC87-3B9A-0086AF841719}"/>
                </a:ext>
              </a:extLst>
            </p:cNvPr>
            <p:cNvGrpSpPr/>
            <p:nvPr/>
          </p:nvGrpSpPr>
          <p:grpSpPr>
            <a:xfrm>
              <a:off x="7203121" y="-137649"/>
              <a:ext cx="4897224" cy="4970836"/>
              <a:chOff x="6686264" y="63864"/>
              <a:chExt cx="5449090" cy="553099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C9B02DE9-1213-4825-5039-22AB5030F695}"/>
                  </a:ext>
                </a:extLst>
              </p:cNvPr>
              <p:cNvSpPr/>
              <p:nvPr/>
            </p:nvSpPr>
            <p:spPr>
              <a:xfrm>
                <a:off x="7172003" y="1837080"/>
                <a:ext cx="3243018" cy="3243012"/>
              </a:xfrm>
              <a:prstGeom prst="ellipse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6600" dirty="0"/>
              </a:p>
            </p:txBody>
          </p: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A8CAB0F4-E2C1-0F69-5808-09BCA216FFB9}"/>
                  </a:ext>
                </a:extLst>
              </p:cNvPr>
              <p:cNvGrpSpPr/>
              <p:nvPr/>
            </p:nvGrpSpPr>
            <p:grpSpPr>
              <a:xfrm>
                <a:off x="6686264" y="63864"/>
                <a:ext cx="5449090" cy="5530997"/>
                <a:chOff x="-4597089" y="-304765"/>
                <a:chExt cx="3886305" cy="3944721"/>
              </a:xfrm>
            </p:grpSpPr>
            <p:cxnSp>
              <p:nvCxnSpPr>
                <p:cNvPr id="12" name="Straight Arrow Connector 11">
                  <a:extLst>
                    <a:ext uri="{FF2B5EF4-FFF2-40B4-BE49-F238E27FC236}">
                      <a16:creationId xmlns:a16="http://schemas.microsoft.com/office/drawing/2014/main" id="{690906FA-F320-7793-279B-056CA23EA8C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-4597089" y="2137062"/>
                  <a:ext cx="3144842" cy="0"/>
                </a:xfrm>
                <a:prstGeom prst="straightConnector1">
                  <a:avLst/>
                </a:prstGeom>
                <a:ln w="508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Straight Arrow Connector 12">
                  <a:extLst>
                    <a:ext uri="{FF2B5EF4-FFF2-40B4-BE49-F238E27FC236}">
                      <a16:creationId xmlns:a16="http://schemas.microsoft.com/office/drawing/2014/main" id="{17D6B5DC-9E19-B33E-8971-639BEBABD03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-3094193" y="473615"/>
                  <a:ext cx="0" cy="3166341"/>
                </a:xfrm>
                <a:prstGeom prst="straightConnector1">
                  <a:avLst/>
                </a:prstGeom>
                <a:ln w="508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4" name="TextBox 13">
                      <a:extLst>
                        <a:ext uri="{FF2B5EF4-FFF2-40B4-BE49-F238E27FC236}">
                          <a16:creationId xmlns:a16="http://schemas.microsoft.com/office/drawing/2014/main" id="{21AE4098-1FC6-185E-8EA5-3EECA398EA0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-1452247" y="1723504"/>
                      <a:ext cx="741463" cy="72437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m:rPr>
                                <m:sty m:val="p"/>
                              </m:rPr>
                              <a:rPr lang="en-CA" sz="6000" b="0" i="0" smtClean="0">
                                <a:latin typeface="Cambria Math" panose="02040503050406030204" pitchFamily="18" charset="0"/>
                              </a:rPr>
                              <m:t>Re</m:t>
                            </m:r>
                          </m:oMath>
                        </m:oMathPara>
                      </a14:m>
                      <a:endParaRPr lang="en-CA" sz="6000" dirty="0"/>
                    </a:p>
                  </p:txBody>
                </p:sp>
              </mc:Choice>
              <mc:Fallback xmlns="">
                <p:sp>
                  <p:nvSpPr>
                    <p:cNvPr id="14" name="TextBox 13">
                      <a:extLst>
                        <a:ext uri="{FF2B5EF4-FFF2-40B4-BE49-F238E27FC236}">
                          <a16:creationId xmlns:a16="http://schemas.microsoft.com/office/drawing/2014/main" id="{21AE4098-1FC6-185E-8EA5-3EECA398EA00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-1452247" y="1723504"/>
                      <a:ext cx="741463" cy="724374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CA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5" name="TextBox 14">
                      <a:extLst>
                        <a:ext uri="{FF2B5EF4-FFF2-40B4-BE49-F238E27FC236}">
                          <a16:creationId xmlns:a16="http://schemas.microsoft.com/office/drawing/2014/main" id="{7588B203-3366-F645-6FC1-8A84E69DC2C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-3539612" y="-304765"/>
                      <a:ext cx="890833" cy="724373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m:rPr>
                                <m:sty m:val="p"/>
                              </m:rPr>
                              <a:rPr lang="en-CA" sz="6000" b="0" i="0" smtClean="0">
                                <a:latin typeface="Cambria Math" panose="02040503050406030204" pitchFamily="18" charset="0"/>
                              </a:rPr>
                              <m:t>Im</m:t>
                            </m:r>
                          </m:oMath>
                        </m:oMathPara>
                      </a14:m>
                      <a:endParaRPr lang="en-CA" sz="6000" dirty="0"/>
                    </a:p>
                  </p:txBody>
                </p:sp>
              </mc:Choice>
              <mc:Fallback xmlns="">
                <p:sp>
                  <p:nvSpPr>
                    <p:cNvPr id="15" name="TextBox 14">
                      <a:extLst>
                        <a:ext uri="{FF2B5EF4-FFF2-40B4-BE49-F238E27FC236}">
                          <a16:creationId xmlns:a16="http://schemas.microsoft.com/office/drawing/2014/main" id="{7588B203-3366-F645-6FC1-8A84E69DC2CA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-3539612" y="-304765"/>
                      <a:ext cx="890833" cy="724373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CA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C9E59C36-90C2-5298-15BF-5D218FC5CBC3}"/>
                    </a:ext>
                  </a:extLst>
                </p:cNvPr>
                <p:cNvSpPr txBox="1"/>
                <p:nvPr/>
              </p:nvSpPr>
              <p:spPr>
                <a:xfrm>
                  <a:off x="8485187" y="961871"/>
                  <a:ext cx="627479" cy="101566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6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oMath>
                    </m:oMathPara>
                  </a14:m>
                  <a:endParaRPr lang="en-CA" sz="6000" i="1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C9E59C36-90C2-5298-15BF-5D218FC5CBC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85187" y="961871"/>
                  <a:ext cx="627479" cy="1015663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6C695141-A6CF-9388-BD5E-5F03A8123C4B}"/>
                    </a:ext>
                  </a:extLst>
                </p:cNvPr>
                <p:cNvSpPr txBox="1"/>
                <p:nvPr/>
              </p:nvSpPr>
              <p:spPr>
                <a:xfrm>
                  <a:off x="7893995" y="3917453"/>
                  <a:ext cx="1202958" cy="101566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6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CA" sz="6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oMath>
                    </m:oMathPara>
                  </a14:m>
                  <a:endParaRPr lang="en-CA" sz="6000" i="1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6C695141-A6CF-9388-BD5E-5F03A8123C4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93995" y="3917453"/>
                  <a:ext cx="1202958" cy="1015663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1787AD3E-060E-694C-0ADE-47A5E5778584}"/>
                    </a:ext>
                  </a:extLst>
                </p:cNvPr>
                <p:cNvSpPr txBox="1"/>
                <p:nvPr/>
              </p:nvSpPr>
              <p:spPr>
                <a:xfrm>
                  <a:off x="10388072" y="1977534"/>
                  <a:ext cx="785793" cy="101566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6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CA" sz="6000" i="1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1787AD3E-060E-694C-0ADE-47A5E57785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88072" y="1977534"/>
                  <a:ext cx="785793" cy="1015663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466B0EF8-AE69-B9B5-7131-09546C3EB186}"/>
                    </a:ext>
                  </a:extLst>
                </p:cNvPr>
                <p:cNvSpPr txBox="1"/>
                <p:nvPr/>
              </p:nvSpPr>
              <p:spPr>
                <a:xfrm>
                  <a:off x="6369772" y="1999606"/>
                  <a:ext cx="1361270" cy="101566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60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oMath>
                    </m:oMathPara>
                  </a14:m>
                  <a:endParaRPr lang="en-CA" sz="6000" i="1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466B0EF8-AE69-B9B5-7131-09546C3EB1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69772" y="1999606"/>
                  <a:ext cx="1361270" cy="1015663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3A65F6A1-0C82-F97E-2618-F18C38793D56}"/>
                </a:ext>
              </a:extLst>
            </p:cNvPr>
            <p:cNvSpPr/>
            <p:nvPr/>
          </p:nvSpPr>
          <p:spPr>
            <a:xfrm>
              <a:off x="8975238" y="4234044"/>
              <a:ext cx="242706" cy="24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601123FA-9349-69AD-D3F0-B3086BAEA06E}"/>
                </a:ext>
              </a:extLst>
            </p:cNvPr>
            <p:cNvSpPr/>
            <p:nvPr/>
          </p:nvSpPr>
          <p:spPr>
            <a:xfrm>
              <a:off x="10432889" y="2818002"/>
              <a:ext cx="242706" cy="24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2085CD78-6916-DB49-D92A-DAB0D4005ABB}"/>
                </a:ext>
              </a:extLst>
            </p:cNvPr>
            <p:cNvSpPr/>
            <p:nvPr/>
          </p:nvSpPr>
          <p:spPr>
            <a:xfrm>
              <a:off x="7518312" y="2818002"/>
              <a:ext cx="242706" cy="24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47870CCD-F50E-9878-B001-C066CFB9EA33}"/>
                </a:ext>
              </a:extLst>
            </p:cNvPr>
            <p:cNvSpPr/>
            <p:nvPr/>
          </p:nvSpPr>
          <p:spPr>
            <a:xfrm>
              <a:off x="8975238" y="1334629"/>
              <a:ext cx="242706" cy="24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801A0D97-D5F3-F0EE-AB3F-7814BAFBC640}"/>
              </a:ext>
            </a:extLst>
          </p:cNvPr>
          <p:cNvGrpSpPr/>
          <p:nvPr/>
        </p:nvGrpSpPr>
        <p:grpSpPr>
          <a:xfrm>
            <a:off x="7857985" y="1093544"/>
            <a:ext cx="3028682" cy="3097155"/>
            <a:chOff x="7857985" y="1093544"/>
            <a:chExt cx="3028682" cy="3097155"/>
          </a:xfrm>
        </p:grpSpPr>
        <p:sp>
          <p:nvSpPr>
            <p:cNvPr id="31" name="Arc 30">
              <a:extLst>
                <a:ext uri="{FF2B5EF4-FFF2-40B4-BE49-F238E27FC236}">
                  <a16:creationId xmlns:a16="http://schemas.microsoft.com/office/drawing/2014/main" id="{38AF66BE-89D2-E526-D8DC-11FA382B3054}"/>
                </a:ext>
              </a:extLst>
            </p:cNvPr>
            <p:cNvSpPr/>
            <p:nvPr/>
          </p:nvSpPr>
          <p:spPr>
            <a:xfrm>
              <a:off x="7857985" y="1485693"/>
              <a:ext cx="2705006" cy="2705006"/>
            </a:xfrm>
            <a:prstGeom prst="arc">
              <a:avLst>
                <a:gd name="adj1" fmla="val 16199488"/>
                <a:gd name="adj2" fmla="val 21535173"/>
              </a:avLst>
            </a:prstGeom>
            <a:ln w="76200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 dirty="0">
                <a:solidFill>
                  <a:srgbClr val="FF000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36D3952A-62AE-0418-F936-997C7D350D23}"/>
                    </a:ext>
                  </a:extLst>
                </p:cNvPr>
                <p:cNvSpPr txBox="1"/>
                <p:nvPr/>
              </p:nvSpPr>
              <p:spPr>
                <a:xfrm>
                  <a:off x="10076733" y="1093544"/>
                  <a:ext cx="809934" cy="8474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GB" sz="36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3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GB" sz="3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f>
                              <m:fPr>
                                <m:ctrlPr>
                                  <a:rPr lang="en-CA" sz="36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CA" sz="36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num>
                              <m:den>
                                <m:r>
                                  <a:rPr lang="en-CA" sz="36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p>
                        </m:sSup>
                      </m:oMath>
                    </m:oMathPara>
                  </a14:m>
                  <a:endParaRPr lang="en-CA" sz="36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36D3952A-62AE-0418-F936-997C7D350D2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76733" y="1093544"/>
                  <a:ext cx="809934" cy="847476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FD6E7ABB-BD84-7031-C16A-2CA42D82D051}"/>
              </a:ext>
            </a:extLst>
          </p:cNvPr>
          <p:cNvSpPr txBox="1"/>
          <p:nvPr/>
        </p:nvSpPr>
        <p:spPr>
          <a:xfrm>
            <a:off x="918700" y="3807910"/>
            <a:ext cx="3230821" cy="92333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CA" sz="5400" dirty="0"/>
              <a:t>Normalize:</a:t>
            </a: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3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49D99930-F314-BBB6-FFCF-8646467CC356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315520" y="156960"/>
              <a:ext cx="8797320" cy="661284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49D99930-F314-BBB6-FFCF-8646467CC35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306160" y="147600"/>
                <a:ext cx="8816040" cy="663156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671320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433"/>
    </mc:Choice>
    <mc:Fallback xmlns="">
      <p:transition spd="slow" advTm="314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5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8" grpId="0"/>
      <p:bldP spid="36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AF7BC0FE-8DC9-9BCB-AB9C-3C0BC623FC01}"/>
              </a:ext>
            </a:extLst>
          </p:cNvPr>
          <p:cNvGrpSpPr/>
          <p:nvPr/>
        </p:nvGrpSpPr>
        <p:grpSpPr>
          <a:xfrm>
            <a:off x="6516764" y="3591958"/>
            <a:ext cx="5252746" cy="3228037"/>
            <a:chOff x="6516764" y="3591958"/>
            <a:chExt cx="5252746" cy="3228037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29409554-A5D5-F08C-FBCC-BC2EE9506F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35299" y="3591958"/>
              <a:ext cx="5134211" cy="31983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FBC05C5-89C4-38B0-F555-25C5995726AE}"/>
                </a:ext>
              </a:extLst>
            </p:cNvPr>
            <p:cNvSpPr txBox="1"/>
            <p:nvPr/>
          </p:nvSpPr>
          <p:spPr>
            <a:xfrm>
              <a:off x="6516764" y="6173664"/>
              <a:ext cx="333102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3600" dirty="0"/>
                <a:t>Credit </a:t>
              </a:r>
              <a:r>
                <a:rPr lang="en-CA" sz="3600" b="1" u="sng" dirty="0"/>
                <a:t>Dave3457</a:t>
              </a:r>
              <a:endParaRPr lang="en-CA" sz="36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7E2F78D0-23E4-4985-3538-64B077FE05E8}"/>
                  </a:ext>
                </a:extLst>
              </p:cNvPr>
              <p:cNvSpPr txBox="1"/>
              <p:nvPr/>
            </p:nvSpPr>
            <p:spPr>
              <a:xfrm>
                <a:off x="12115" y="272800"/>
                <a:ext cx="6533801" cy="32697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CA" sz="4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sz="4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</m:acc>
                      <m:r>
                        <a:rPr lang="en-CA" sz="48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4800" i="1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4800" i="1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GB" sz="4800" i="1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  <m:sSup>
                        <m:sSupPr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𝑖</m:t>
                          </m:r>
                          <m:sSub>
                            <m:sSubPr>
                              <m:ctrlPr>
                                <a:rPr lang="en-GB" sz="4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GB" sz="4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sup>
                      </m:sSup>
                      <m:acc>
                        <m:accPr>
                          <m:chr m:val="⃗"/>
                          <m:ctrlPr>
                            <a:rPr lang="en-CA" sz="4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sz="4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acc>
                      <m:r>
                        <a:rPr lang="en-CA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GB" sz="4800" i="1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4800" i="1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CA" sz="4800" i="1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p>
                      </m:sSup>
                      <m:sSup>
                        <m:sSupPr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𝑖</m:t>
                          </m:r>
                          <m:sSub>
                            <m:sSubPr>
                              <m:ctrlPr>
                                <a:rPr lang="en-GB" sz="4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CA" sz="4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sup>
                      </m:sSup>
                      <m:acc>
                        <m:accPr>
                          <m:chr m:val="⃗"/>
                          <m:ctrlPr>
                            <a:rPr lang="en-CA" sz="4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sz="4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acc>
                    </m:oMath>
                  </m:oMathPara>
                </a14:m>
                <a:endParaRPr lang="en-CA" sz="4800" dirty="0">
                  <a:solidFill>
                    <a:srgbClr val="002060"/>
                  </a:solidFill>
                </a:endParaRPr>
              </a:p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CA" sz="4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sz="4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</m:acc>
                      <m:r>
                        <a:rPr lang="en-CA" sz="4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4800" i="1">
                          <a:solidFill>
                            <a:srgbClr val="FF5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sSup>
                        <m:sSupPr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𝑖</m:t>
                          </m:r>
                          <m:sSub>
                            <m:sSubPr>
                              <m:ctrlPr>
                                <a:rPr lang="en-GB" sz="4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GB" sz="4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sup>
                      </m:sSup>
                      <m:acc>
                        <m:accPr>
                          <m:chr m:val="⃗"/>
                          <m:ctrlPr>
                            <a:rPr lang="en-CA" sz="4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sz="4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acc>
                      <m:r>
                        <a:rPr lang="en-CA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CA" sz="4800" i="1">
                          <a:solidFill>
                            <a:srgbClr val="FF5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sSup>
                        <m:sSupPr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𝑖</m:t>
                          </m:r>
                          <m:sSub>
                            <m:sSubPr>
                              <m:ctrlPr>
                                <a:rPr lang="en-GB" sz="4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CA" sz="4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sup>
                      </m:sSup>
                      <m:acc>
                        <m:accPr>
                          <m:chr m:val="⃗"/>
                          <m:ctrlPr>
                            <a:rPr lang="en-CA" sz="4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sz="4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acc>
                    </m:oMath>
                  </m:oMathPara>
                </a14:m>
                <a:endParaRPr lang="en-CA" sz="4800" dirty="0"/>
              </a:p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CA" sz="4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sz="4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</m:acc>
                      <m:r>
                        <a:rPr lang="en-CA" sz="4800" b="0" i="1" smtClean="0">
                          <a:latin typeface="Cambria Math" panose="02040503050406030204" pitchFamily="18" charset="0"/>
                        </a:rPr>
                        <m:t>=  </m:t>
                      </m:r>
                      <m:r>
                        <a:rPr lang="en-CA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CA" sz="4800" b="0" i="1" smtClean="0">
                          <a:solidFill>
                            <a:srgbClr val="FF5050"/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acc>
                        <m:accPr>
                          <m:chr m:val="⃗"/>
                          <m:ctrlPr>
                            <a:rPr lang="en-CA" sz="4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sz="4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acc>
                      <m:r>
                        <a:rPr lang="en-CA" sz="4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CA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4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CA" sz="4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4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CA" sz="4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m:rPr>
                                  <m:lit/>
                                </m:rPr>
                                <a:rPr lang="en-GB" sz="4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GB" sz="4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  <m:r>
                            <a:rPr lang="en-GB" sz="4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CA" sz="4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sz="4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acc>
                    </m:oMath>
                  </m:oMathPara>
                </a14:m>
                <a:endParaRPr lang="en-CA" sz="48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7E2F78D0-23E4-4985-3538-64B077FE05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15" y="272800"/>
                <a:ext cx="6533801" cy="326974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E4A92FA3-7EDD-A264-57FC-0713BD93A68F}"/>
              </a:ext>
            </a:extLst>
          </p:cNvPr>
          <p:cNvGrpSpPr/>
          <p:nvPr/>
        </p:nvGrpSpPr>
        <p:grpSpPr>
          <a:xfrm>
            <a:off x="6365394" y="-268127"/>
            <a:ext cx="5413648" cy="5017941"/>
            <a:chOff x="-346823" y="1144701"/>
            <a:chExt cx="4533633" cy="4202250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28D39E55-D2F7-82E2-49EF-BEE23DEFA228}"/>
                </a:ext>
              </a:extLst>
            </p:cNvPr>
            <p:cNvCxnSpPr>
              <a:cxnSpLocks/>
            </p:cNvCxnSpPr>
            <p:nvPr/>
          </p:nvCxnSpPr>
          <p:spPr>
            <a:xfrm>
              <a:off x="-346823" y="2845187"/>
              <a:ext cx="2723854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6D60F8A5-16E9-3B78-73AA-CB6029BEF0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1089" y="1384075"/>
              <a:ext cx="0" cy="2719024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93C7481C-6597-D1C8-2DD2-CE1C1A582D08}"/>
                    </a:ext>
                  </a:extLst>
                </p:cNvPr>
                <p:cNvSpPr txBox="1"/>
                <p:nvPr/>
              </p:nvSpPr>
              <p:spPr>
                <a:xfrm>
                  <a:off x="2375292" y="2480626"/>
                  <a:ext cx="560920" cy="69591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CA" sz="4800" dirty="0"/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AD89A022-378A-4E51-4F1E-0DC2D139788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75292" y="2480626"/>
                  <a:ext cx="560920" cy="69591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B1006E42-02E7-A34B-34EE-FAA97B4B99F8}"/>
                    </a:ext>
                  </a:extLst>
                </p:cNvPr>
                <p:cNvSpPr txBox="1"/>
                <p:nvPr/>
              </p:nvSpPr>
              <p:spPr>
                <a:xfrm>
                  <a:off x="1023395" y="1144701"/>
                  <a:ext cx="568867" cy="69591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CA" sz="4800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B1006E42-02E7-A34B-34EE-FAA97B4B99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3395" y="1144701"/>
                  <a:ext cx="568867" cy="695914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102DF2DC-63DA-7C6F-843F-154C1AD6E561}"/>
                </a:ext>
              </a:extLst>
            </p:cNvPr>
            <p:cNvCxnSpPr>
              <a:cxnSpLocks/>
            </p:cNvCxnSpPr>
            <p:nvPr/>
          </p:nvCxnSpPr>
          <p:spPr>
            <a:xfrm>
              <a:off x="488827" y="2480626"/>
              <a:ext cx="3564326" cy="2866325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CFCA368A-9A54-45B0-02FC-D1B8CC348942}"/>
                    </a:ext>
                  </a:extLst>
                </p:cNvPr>
                <p:cNvSpPr txBox="1"/>
                <p:nvPr/>
              </p:nvSpPr>
              <p:spPr>
                <a:xfrm>
                  <a:off x="3656873" y="4441953"/>
                  <a:ext cx="529937" cy="69591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en-CA" sz="4800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CFCA368A-9A54-45B0-02FC-D1B8CC34894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56873" y="4441953"/>
                  <a:ext cx="529937" cy="695914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B79C6119-9817-AFFC-B3A9-781F698AB0FC}"/>
              </a:ext>
            </a:extLst>
          </p:cNvPr>
          <p:cNvGrpSpPr/>
          <p:nvPr/>
        </p:nvGrpSpPr>
        <p:grpSpPr>
          <a:xfrm>
            <a:off x="6435130" y="328511"/>
            <a:ext cx="2829738" cy="2856086"/>
            <a:chOff x="-5703230" y="-58622"/>
            <a:chExt cx="5130676" cy="5178449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01992B1-7F67-1FAF-D704-15C7A67B6097}"/>
                </a:ext>
              </a:extLst>
            </p:cNvPr>
            <p:cNvSpPr/>
            <p:nvPr/>
          </p:nvSpPr>
          <p:spPr>
            <a:xfrm>
              <a:off x="-5412807" y="215481"/>
              <a:ext cx="4598289" cy="4598283"/>
            </a:xfrm>
            <a:prstGeom prst="ellipse">
              <a:avLst/>
            </a:prstGeom>
            <a:solidFill>
              <a:schemeClr val="bg1">
                <a:lumMod val="95000"/>
                <a:alpha val="66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4000" dirty="0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5F6A6DFC-6485-2ABC-8A61-404E76CDD1A2}"/>
                </a:ext>
              </a:extLst>
            </p:cNvPr>
            <p:cNvGrpSpPr/>
            <p:nvPr/>
          </p:nvGrpSpPr>
          <p:grpSpPr>
            <a:xfrm>
              <a:off x="-5703230" y="-58622"/>
              <a:ext cx="5130676" cy="5178449"/>
              <a:chOff x="6754276" y="395195"/>
              <a:chExt cx="5130676" cy="5178449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Oval 12">
                    <a:extLst>
                      <a:ext uri="{FF2B5EF4-FFF2-40B4-BE49-F238E27FC236}">
                        <a16:creationId xmlns:a16="http://schemas.microsoft.com/office/drawing/2014/main" id="{F58DC179-4AC5-04F7-CE96-4084894F339E}"/>
                      </a:ext>
                    </a:extLst>
                  </p:cNvPr>
                  <p:cNvSpPr/>
                  <p:nvPr/>
                </p:nvSpPr>
                <p:spPr>
                  <a:xfrm>
                    <a:off x="11214579" y="2597284"/>
                    <a:ext cx="670373" cy="670373"/>
                  </a:xfrm>
                  <a:prstGeom prst="ellipse">
                    <a:avLst/>
                  </a:prstGeom>
                  <a:solidFill>
                    <a:srgbClr val="0070C0"/>
                  </a:solidFill>
                  <a:ln w="38100">
                    <a:solidFill>
                      <a:srgbClr val="00206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right"/>
                        </m:oMathParaPr>
                        <m:oMath xmlns:m="http://schemas.openxmlformats.org/officeDocument/2006/math">
                          <m:r>
                            <a:rPr lang="en-CA" sz="200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en-CA" sz="2000" dirty="0"/>
                  </a:p>
                </p:txBody>
              </p:sp>
            </mc:Choice>
            <mc:Fallback xmlns="">
              <p:sp>
                <p:nvSpPr>
                  <p:cNvPr id="5" name="Oval 4">
                    <a:extLst>
                      <a:ext uri="{FF2B5EF4-FFF2-40B4-BE49-F238E27FC236}">
                        <a16:creationId xmlns:a16="http://schemas.microsoft.com/office/drawing/2014/main" id="{4AC04B8C-65F0-2FED-E1AE-B2A35B39D43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214579" y="2597284"/>
                    <a:ext cx="670373" cy="670373"/>
                  </a:xfrm>
                  <a:prstGeom prst="ellipse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  <a:ln w="38100">
                    <a:solidFill>
                      <a:srgbClr val="002060"/>
                    </a:solidFill>
                  </a:ln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Oval 13">
                    <a:extLst>
                      <a:ext uri="{FF2B5EF4-FFF2-40B4-BE49-F238E27FC236}">
                        <a16:creationId xmlns:a16="http://schemas.microsoft.com/office/drawing/2014/main" id="{51AE1BB7-8639-2461-B3F9-D452EF907826}"/>
                      </a:ext>
                    </a:extLst>
                  </p:cNvPr>
                  <p:cNvSpPr/>
                  <p:nvPr/>
                </p:nvSpPr>
                <p:spPr>
                  <a:xfrm>
                    <a:off x="8984427" y="4903271"/>
                    <a:ext cx="670373" cy="670373"/>
                  </a:xfrm>
                  <a:prstGeom prst="ellipse">
                    <a:avLst/>
                  </a:prstGeom>
                  <a:solidFill>
                    <a:srgbClr val="00B050"/>
                  </a:solidFill>
                  <a:ln w="38100">
                    <a:solidFill>
                      <a:srgbClr val="00642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right"/>
                        </m:oMathParaPr>
                        <m:oMath xmlns:m="http://schemas.openxmlformats.org/officeDocument/2006/math">
                          <m:r>
                            <a:rPr lang="en-CA" sz="20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oMath>
                      </m:oMathPara>
                    </a14:m>
                    <a:endParaRPr lang="en-CA" sz="2000" dirty="0"/>
                  </a:p>
                </p:txBody>
              </p:sp>
            </mc:Choice>
            <mc:Fallback xmlns="">
              <p:sp>
                <p:nvSpPr>
                  <p:cNvPr id="14" name="Oval 13">
                    <a:extLst>
                      <a:ext uri="{FF2B5EF4-FFF2-40B4-BE49-F238E27FC236}">
                        <a16:creationId xmlns:a16="http://schemas.microsoft.com/office/drawing/2014/main" id="{51AE1BB7-8639-2461-B3F9-D452EF90782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984427" y="4903271"/>
                    <a:ext cx="670373" cy="670373"/>
                  </a:xfrm>
                  <a:prstGeom prst="ellipse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  <a:ln w="38100">
                    <a:solidFill>
                      <a:srgbClr val="00642D"/>
                    </a:solidFill>
                  </a:ln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Oval 14">
                    <a:extLst>
                      <a:ext uri="{FF2B5EF4-FFF2-40B4-BE49-F238E27FC236}">
                        <a16:creationId xmlns:a16="http://schemas.microsoft.com/office/drawing/2014/main" id="{F8EF0CE6-2A20-1AC6-35DD-FF8963D9D9BF}"/>
                      </a:ext>
                    </a:extLst>
                  </p:cNvPr>
                  <p:cNvSpPr/>
                  <p:nvPr/>
                </p:nvSpPr>
                <p:spPr>
                  <a:xfrm>
                    <a:off x="6754276" y="2572690"/>
                    <a:ext cx="670373" cy="670373"/>
                  </a:xfrm>
                  <a:prstGeom prst="ellipse">
                    <a:avLst/>
                  </a:prstGeom>
                  <a:solidFill>
                    <a:srgbClr val="7030A0"/>
                  </a:solidFill>
                  <a:ln w="38100">
                    <a:solidFill>
                      <a:srgbClr val="3818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right"/>
                        </m:oMathParaPr>
                        <m:oMath xmlns:m="http://schemas.openxmlformats.org/officeDocument/2006/math">
                          <m:r>
                            <a:rPr lang="en-CA" sz="20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oMath>
                      </m:oMathPara>
                    </a14:m>
                    <a:endParaRPr lang="en-CA" sz="2000" dirty="0"/>
                  </a:p>
                </p:txBody>
              </p:sp>
            </mc:Choice>
            <mc:Fallback xmlns="">
              <p:sp>
                <p:nvSpPr>
                  <p:cNvPr id="7" name="Oval 6">
                    <a:extLst>
                      <a:ext uri="{FF2B5EF4-FFF2-40B4-BE49-F238E27FC236}">
                        <a16:creationId xmlns:a16="http://schemas.microsoft.com/office/drawing/2014/main" id="{FF6028A7-19B9-A51A-C5EF-833C02B14DC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54276" y="2572690"/>
                    <a:ext cx="670373" cy="670373"/>
                  </a:xfrm>
                  <a:prstGeom prst="ellipse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  <a:ln w="38100">
                    <a:solidFill>
                      <a:srgbClr val="381850"/>
                    </a:solidFill>
                  </a:ln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Oval 15">
                    <a:extLst>
                      <a:ext uri="{FF2B5EF4-FFF2-40B4-BE49-F238E27FC236}">
                        <a16:creationId xmlns:a16="http://schemas.microsoft.com/office/drawing/2014/main" id="{CB71602E-4882-44D9-23A0-C2D367E6BD93}"/>
                      </a:ext>
                    </a:extLst>
                  </p:cNvPr>
                  <p:cNvSpPr/>
                  <p:nvPr/>
                </p:nvSpPr>
                <p:spPr>
                  <a:xfrm>
                    <a:off x="8984426" y="395195"/>
                    <a:ext cx="670373" cy="670373"/>
                  </a:xfrm>
                  <a:prstGeom prst="ellipse">
                    <a:avLst/>
                  </a:prstGeom>
                  <a:solidFill>
                    <a:srgbClr val="FF0000"/>
                  </a:solidFill>
                  <a:ln w="38100">
                    <a:solidFill>
                      <a:srgbClr val="C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right"/>
                        </m:oMathParaPr>
                        <m:oMath xmlns:m="http://schemas.openxmlformats.org/officeDocument/2006/math">
                          <m:r>
                            <a:rPr lang="en-CA" sz="20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oMath>
                      </m:oMathPara>
                    </a14:m>
                    <a:endParaRPr lang="en-CA" sz="2000" dirty="0"/>
                  </a:p>
                </p:txBody>
              </p:sp>
            </mc:Choice>
            <mc:Fallback xmlns="">
              <p:sp>
                <p:nvSpPr>
                  <p:cNvPr id="16" name="Oval 15">
                    <a:extLst>
                      <a:ext uri="{FF2B5EF4-FFF2-40B4-BE49-F238E27FC236}">
                        <a16:creationId xmlns:a16="http://schemas.microsoft.com/office/drawing/2014/main" id="{CB71602E-4882-44D9-23A0-C2D367E6BD9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984426" y="395195"/>
                    <a:ext cx="670373" cy="670373"/>
                  </a:xfrm>
                  <a:prstGeom prst="ellipse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  <a:ln w="38100">
                    <a:solidFill>
                      <a:srgbClr val="C00000"/>
                    </a:solidFill>
                  </a:ln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7" name="Arc 16">
                <a:extLst>
                  <a:ext uri="{FF2B5EF4-FFF2-40B4-BE49-F238E27FC236}">
                    <a16:creationId xmlns:a16="http://schemas.microsoft.com/office/drawing/2014/main" id="{BF6562AD-FE19-49B4-1896-482B0FE4756A}"/>
                  </a:ext>
                </a:extLst>
              </p:cNvPr>
              <p:cNvSpPr/>
              <p:nvPr/>
            </p:nvSpPr>
            <p:spPr>
              <a:xfrm>
                <a:off x="7493517" y="789881"/>
                <a:ext cx="4078706" cy="4078706"/>
              </a:xfrm>
              <a:prstGeom prst="arc">
                <a:avLst>
                  <a:gd name="adj1" fmla="val 16938447"/>
                  <a:gd name="adj2" fmla="val 20693798"/>
                </a:avLst>
              </a:prstGeom>
              <a:ln w="76200">
                <a:solidFill>
                  <a:srgbClr val="0070C0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 sz="1050"/>
              </a:p>
            </p:txBody>
          </p:sp>
          <p:sp>
            <p:nvSpPr>
              <p:cNvPr id="18" name="Arc 17">
                <a:extLst>
                  <a:ext uri="{FF2B5EF4-FFF2-40B4-BE49-F238E27FC236}">
                    <a16:creationId xmlns:a16="http://schemas.microsoft.com/office/drawing/2014/main" id="{8FC4F8E0-58D7-FE6E-D3DE-158255404BC6}"/>
                  </a:ext>
                </a:extLst>
              </p:cNvPr>
              <p:cNvSpPr/>
              <p:nvPr/>
            </p:nvSpPr>
            <p:spPr>
              <a:xfrm rot="16200000">
                <a:off x="7142919" y="746268"/>
                <a:ext cx="4078706" cy="4078707"/>
              </a:xfrm>
              <a:prstGeom prst="arc">
                <a:avLst>
                  <a:gd name="adj1" fmla="val 16938447"/>
                  <a:gd name="adj2" fmla="val 20693798"/>
                </a:avLst>
              </a:prstGeom>
              <a:ln w="76200">
                <a:solidFill>
                  <a:srgbClr val="FF0000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 sz="1050"/>
              </a:p>
            </p:txBody>
          </p:sp>
          <p:sp>
            <p:nvSpPr>
              <p:cNvPr id="19" name="Arc 18">
                <a:extLst>
                  <a:ext uri="{FF2B5EF4-FFF2-40B4-BE49-F238E27FC236}">
                    <a16:creationId xmlns:a16="http://schemas.microsoft.com/office/drawing/2014/main" id="{8DE7F8C9-70C5-6594-46EC-4F7C403A4650}"/>
                  </a:ext>
                </a:extLst>
              </p:cNvPr>
              <p:cNvSpPr/>
              <p:nvPr/>
            </p:nvSpPr>
            <p:spPr>
              <a:xfrm rot="10800000">
                <a:off x="7123377" y="1158636"/>
                <a:ext cx="4078706" cy="4078706"/>
              </a:xfrm>
              <a:prstGeom prst="arc">
                <a:avLst>
                  <a:gd name="adj1" fmla="val 16938447"/>
                  <a:gd name="adj2" fmla="val 20693798"/>
                </a:avLst>
              </a:prstGeom>
              <a:ln w="76200">
                <a:solidFill>
                  <a:srgbClr val="7030A0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 sz="1050"/>
              </a:p>
            </p:txBody>
          </p:sp>
          <p:sp>
            <p:nvSpPr>
              <p:cNvPr id="20" name="Arc 19">
                <a:extLst>
                  <a:ext uri="{FF2B5EF4-FFF2-40B4-BE49-F238E27FC236}">
                    <a16:creationId xmlns:a16="http://schemas.microsoft.com/office/drawing/2014/main" id="{C324E90E-3201-81E5-0577-D573D9C681DE}"/>
                  </a:ext>
                </a:extLst>
              </p:cNvPr>
              <p:cNvSpPr/>
              <p:nvPr/>
            </p:nvSpPr>
            <p:spPr>
              <a:xfrm rot="5400000">
                <a:off x="7437274" y="1188874"/>
                <a:ext cx="4078706" cy="4078706"/>
              </a:xfrm>
              <a:prstGeom prst="arc">
                <a:avLst>
                  <a:gd name="adj1" fmla="val 16938447"/>
                  <a:gd name="adj2" fmla="val 20693798"/>
                </a:avLst>
              </a:prstGeom>
              <a:ln w="76200">
                <a:solidFill>
                  <a:srgbClr val="00B050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 sz="1050"/>
              </a:p>
            </p:txBody>
          </p:sp>
        </p:grpSp>
      </p:grp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5169152-C44A-1794-27D8-E744A5719632}"/>
              </a:ext>
            </a:extLst>
          </p:cNvPr>
          <p:cNvCxnSpPr>
            <a:cxnSpLocks/>
          </p:cNvCxnSpPr>
          <p:nvPr/>
        </p:nvCxnSpPr>
        <p:spPr>
          <a:xfrm>
            <a:off x="7882442" y="1742610"/>
            <a:ext cx="1984393" cy="1595790"/>
          </a:xfrm>
          <a:prstGeom prst="straightConnector1">
            <a:avLst/>
          </a:prstGeom>
          <a:ln w="762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919D4AD-7582-8672-2975-95633DB1B2B1}"/>
              </a:ext>
            </a:extLst>
          </p:cNvPr>
          <p:cNvCxnSpPr>
            <a:cxnSpLocks/>
          </p:cNvCxnSpPr>
          <p:nvPr/>
        </p:nvCxnSpPr>
        <p:spPr>
          <a:xfrm>
            <a:off x="9936279" y="3391141"/>
            <a:ext cx="1136641" cy="914053"/>
          </a:xfrm>
          <a:prstGeom prst="straightConnector1">
            <a:avLst/>
          </a:prstGeom>
          <a:ln w="762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 34">
            <a:extLst>
              <a:ext uri="{FF2B5EF4-FFF2-40B4-BE49-F238E27FC236}">
                <a16:creationId xmlns:a16="http://schemas.microsoft.com/office/drawing/2014/main" id="{BB42350E-EDFC-84B5-B978-CEF3E19B290C}"/>
              </a:ext>
            </a:extLst>
          </p:cNvPr>
          <p:cNvGrpSpPr/>
          <p:nvPr/>
        </p:nvGrpSpPr>
        <p:grpSpPr>
          <a:xfrm>
            <a:off x="-43734" y="4098163"/>
            <a:ext cx="6682435" cy="2552732"/>
            <a:chOff x="-43734" y="4098163"/>
            <a:chExt cx="6682435" cy="25527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0C0D3F64-C11E-2765-A337-356E8C5364DC}"/>
                    </a:ext>
                  </a:extLst>
                </p:cNvPr>
                <p:cNvSpPr txBox="1"/>
                <p:nvPr/>
              </p:nvSpPr>
              <p:spPr>
                <a:xfrm>
                  <a:off x="27191" y="4885091"/>
                  <a:ext cx="6344111" cy="176580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CA" sz="72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sz="72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acc>
                      <m:r>
                        <a:rPr lang="en-CA" sz="7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CA" sz="7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sz="7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CA" sz="72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CA" sz="7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acc>
                        <m:accPr>
                          <m:chr m:val="⃗"/>
                          <m:ctrlPr>
                            <a:rPr lang="en-CA" sz="72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sz="72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acc>
                      <m:r>
                        <a:rPr lang="en-CA" sz="7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CA" sz="7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sz="7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CA" sz="72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CA" sz="7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acc>
                        <m:accPr>
                          <m:chr m:val="⃗"/>
                          <m:ctrlPr>
                            <a:rPr lang="en-CA" sz="72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sz="72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acc>
                    </m:oMath>
                  </a14:m>
                  <a:r>
                    <a:rPr lang="en-CA" sz="7200" dirty="0"/>
                    <a:t> </a:t>
                  </a:r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0C0D3F64-C11E-2765-A337-356E8C5364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191" y="4885091"/>
                  <a:ext cx="6344111" cy="1765804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7970055-073E-0040-85E4-B629010A2A96}"/>
                </a:ext>
              </a:extLst>
            </p:cNvPr>
            <p:cNvSpPr txBox="1"/>
            <p:nvPr/>
          </p:nvSpPr>
          <p:spPr>
            <a:xfrm>
              <a:off x="-43734" y="4098163"/>
              <a:ext cx="668243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4800" dirty="0"/>
                <a:t>Right-Circular Polarization</a:t>
              </a:r>
              <a:endParaRPr lang="en-CA" sz="4800" dirty="0"/>
            </a:p>
          </p:txBody>
        </p:sp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9" name="3D Model 28">
                <a:extLst>
                  <a:ext uri="{FF2B5EF4-FFF2-40B4-BE49-F238E27FC236}">
                    <a16:creationId xmlns:a16="http://schemas.microsoft.com/office/drawing/2014/main" id="{D34486C1-30E0-FB1C-454C-7D6E0E9939A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37265331"/>
                  </p:ext>
                </p:extLst>
              </p:nvPr>
            </p:nvGraphicFramePr>
            <p:xfrm>
              <a:off x="6127666" y="615405"/>
              <a:ext cx="6007500" cy="4141462"/>
            </p:xfrm>
            <a:graphic>
              <a:graphicData uri="http://schemas.microsoft.com/office/drawing/2017/model3d">
                <am3d:model3d r:embed="rId13">
                  <am3d:spPr>
                    <a:xfrm>
                      <a:off x="0" y="0"/>
                      <a:ext cx="6007500" cy="4141462"/>
                    </a:xfrm>
                    <a:prstGeom prst="rect">
                      <a:avLst/>
                    </a:prstGeom>
                  </am3d:spPr>
                  <am3d:camera>
                    <am3d:pos x="0" y="0" z="553164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601402" d="1000000"/>
                    <am3d:preTrans dx="3703036" dy="-189406" dz="-12511917"/>
                    <am3d:scale>
                      <am3d:sx n="1000000" d="1000000"/>
                      <am3d:sy n="1000000" d="1000000"/>
                      <am3d:sz n="1000000" d="1000000"/>
                    </am3d:scale>
                    <am3d:rot ay="19200000" az="19200000"/>
                    <am3d:postTrans dx="0" dy="0" dz="0"/>
                  </am3d:trans>
                  <am3d:raster rName="Office3DRenderer" rVer="16.0.8326">
                    <am3d:blip r:embed="rId14"/>
                  </am3d:raster>
                  <am3d:objViewport viewportSz="751175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9" name="3D Model 28">
                <a:extLst>
                  <a:ext uri="{FF2B5EF4-FFF2-40B4-BE49-F238E27FC236}">
                    <a16:creationId xmlns:a16="http://schemas.microsoft.com/office/drawing/2014/main" id="{D34486C1-30E0-FB1C-454C-7D6E0E9939A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127666" y="615405"/>
                <a:ext cx="6007500" cy="4141462"/>
              </a:xfrm>
              <a:prstGeom prst="rect">
                <a:avLst/>
              </a:prstGeom>
            </p:spPr>
          </p:pic>
        </mc:Fallback>
      </mc:AlternateContent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ACCB5C4-9AF7-B17E-19A2-6ECE5E0F6ACC}"/>
              </a:ext>
            </a:extLst>
          </p:cNvPr>
          <p:cNvCxnSpPr>
            <a:cxnSpLocks/>
          </p:cNvCxnSpPr>
          <p:nvPr/>
        </p:nvCxnSpPr>
        <p:spPr>
          <a:xfrm>
            <a:off x="8265089" y="2048486"/>
            <a:ext cx="969403" cy="779565"/>
          </a:xfrm>
          <a:prstGeom prst="straightConnector1">
            <a:avLst/>
          </a:prstGeom>
          <a:ln w="762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06A2EDC-5618-7A21-2E88-E1DE55747303}"/>
              </a:ext>
            </a:extLst>
          </p:cNvPr>
          <p:cNvCxnSpPr>
            <a:cxnSpLocks/>
          </p:cNvCxnSpPr>
          <p:nvPr/>
        </p:nvCxnSpPr>
        <p:spPr>
          <a:xfrm>
            <a:off x="9801355" y="3284046"/>
            <a:ext cx="995562" cy="800601"/>
          </a:xfrm>
          <a:prstGeom prst="straightConnector1">
            <a:avLst/>
          </a:prstGeom>
          <a:ln w="762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5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3ADA739C-259D-2480-D3D6-660BD6ECE74F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96480" y="1032480"/>
              <a:ext cx="5848920" cy="569412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3ADA739C-259D-2480-D3D6-660BD6ECE74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87120" y="1023120"/>
                <a:ext cx="5867640" cy="571284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474669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993"/>
    </mc:Choice>
    <mc:Fallback xmlns="">
      <p:transition spd="slow" advTm="339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5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BD84E98-F423-DE05-B119-C80D80D3AD2F}"/>
              </a:ext>
            </a:extLst>
          </p:cNvPr>
          <p:cNvSpPr txBox="1"/>
          <p:nvPr/>
        </p:nvSpPr>
        <p:spPr>
          <a:xfrm>
            <a:off x="6248404" y="76200"/>
            <a:ext cx="577595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6000" dirty="0"/>
              <a:t>Other convention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07DB8D5-0862-6548-1C83-9CECB2B747E2}"/>
              </a:ext>
            </a:extLst>
          </p:cNvPr>
          <p:cNvCxnSpPr>
            <a:cxnSpLocks/>
          </p:cNvCxnSpPr>
          <p:nvPr/>
        </p:nvCxnSpPr>
        <p:spPr>
          <a:xfrm>
            <a:off x="6096000" y="0"/>
            <a:ext cx="0" cy="685800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08AF7B6-08D2-87D5-7366-8166DC6882B2}"/>
              </a:ext>
            </a:extLst>
          </p:cNvPr>
          <p:cNvGrpSpPr/>
          <p:nvPr/>
        </p:nvGrpSpPr>
        <p:grpSpPr>
          <a:xfrm>
            <a:off x="459664" y="76200"/>
            <a:ext cx="5163896" cy="2398482"/>
            <a:chOff x="459664" y="76200"/>
            <a:chExt cx="5163896" cy="239848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829C5FC-96D6-5237-C641-4878624A3CF9}"/>
                </a:ext>
              </a:extLst>
            </p:cNvPr>
            <p:cNvSpPr txBox="1"/>
            <p:nvPr/>
          </p:nvSpPr>
          <p:spPr>
            <a:xfrm>
              <a:off x="670560" y="76200"/>
              <a:ext cx="495300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6000" dirty="0"/>
                <a:t>My convention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9734316E-F6B6-98EF-99C0-7D7C630C61A5}"/>
                    </a:ext>
                  </a:extLst>
                </p:cNvPr>
                <p:cNvSpPr txBox="1"/>
                <p:nvPr/>
              </p:nvSpPr>
              <p:spPr>
                <a:xfrm>
                  <a:off x="459664" y="1199268"/>
                  <a:ext cx="4953000" cy="127541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GB" sz="72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72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GB" sz="72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d>
                              <m:dPr>
                                <m:ctrlPr>
                                  <a:rPr lang="en-GB" sz="7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CA" sz="72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GB" sz="7200" i="1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  <m:r>
                                  <a:rPr lang="en-GB" sz="72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GB" sz="72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7200" i="1">
                                    <a:latin typeface="Cambria Math" panose="02040503050406030204" pitchFamily="18" charset="0"/>
                                  </a:rPr>
                                  <m:t>𝑘𝑧</m:t>
                                </m:r>
                                <m:r>
                                  <a:rPr lang="en-CA" sz="72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GB" sz="72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</m:d>
                          </m:sup>
                        </m:sSup>
                      </m:oMath>
                    </m:oMathPara>
                  </a14:m>
                  <a:endParaRPr lang="en-CA" sz="7200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9734316E-F6B6-98EF-99C0-7D7C630C61A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9664" y="1199268"/>
                  <a:ext cx="4953000" cy="1275414"/>
                </a:xfrm>
                <a:prstGeom prst="rect">
                  <a:avLst/>
                </a:prstGeom>
                <a:blipFill>
                  <a:blip r:embed="rId3"/>
                  <a:stretch>
                    <a:fillRect r="-123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C2D043A-8D0C-06E7-3A42-1869A61151F4}"/>
                  </a:ext>
                </a:extLst>
              </p:cNvPr>
              <p:cNvSpPr txBox="1"/>
              <p:nvPr/>
            </p:nvSpPr>
            <p:spPr>
              <a:xfrm>
                <a:off x="6659882" y="1199268"/>
                <a:ext cx="5072454" cy="216270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72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72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GB" sz="7200" i="1">
                              <a:latin typeface="Cambria Math" panose="02040503050406030204" pitchFamily="18" charset="0"/>
                            </a:rPr>
                            <m:t>𝑖</m:t>
                          </m:r>
                          <m:d>
                            <m:dPr>
                              <m:ctrlPr>
                                <a:rPr lang="en-GB" sz="7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72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7200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GB" sz="72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CA" sz="72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sz="72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GB" sz="72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CA" sz="72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sz="72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CA" sz="72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5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5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54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CA" sz="5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5400" i="1">
                              <a:latin typeface="Cambria Math" panose="02040503050406030204" pitchFamily="18" charset="0"/>
                            </a:rPr>
                            <m:t>𝑖</m:t>
                          </m:r>
                          <m:d>
                            <m:dPr>
                              <m:ctrlPr>
                                <a:rPr lang="en-GB" sz="5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5400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GB" sz="5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CA" sz="5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5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GB" sz="54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CA" sz="5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5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CA" sz="72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C2D043A-8D0C-06E7-3A42-1869A61151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9882" y="1199268"/>
                <a:ext cx="5072454" cy="216270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A8F751E-D7A0-9721-2979-559911013B74}"/>
                  </a:ext>
                </a:extLst>
              </p:cNvPr>
              <p:cNvSpPr txBox="1"/>
              <p:nvPr/>
            </p:nvSpPr>
            <p:spPr>
              <a:xfrm>
                <a:off x="459664" y="3285330"/>
                <a:ext cx="4953000" cy="34964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CA" sz="66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sz="66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</m:acc>
                      <m:r>
                        <a:rPr lang="en-CA" sz="6600" b="0" i="1" smtClean="0">
                          <a:latin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["/>
                          <m:endChr m:val="]"/>
                          <m:ctrlPr>
                            <a:rPr lang="en-CA" sz="6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CA" sz="66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CA" sz="6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CA" sz="66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CA" sz="6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CA" sz="66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CA" sz="66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sz="66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acc>
                      <m:r>
                        <a:rPr lang="en-CA" sz="6600" b="0" i="1" smtClean="0">
                          <a:latin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["/>
                          <m:endChr m:val="]"/>
                          <m:ctrlPr>
                            <a:rPr lang="en-CA" sz="6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CA" sz="66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CA" sz="6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CA" sz="66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CA" sz="66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CA" sz="66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A8F751E-D7A0-9721-2979-559911013B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664" y="3285330"/>
                <a:ext cx="4953000" cy="349647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750B7AF-8C39-37A5-F187-ABE025527BE5}"/>
                  </a:ext>
                </a:extLst>
              </p:cNvPr>
              <p:cNvSpPr txBox="1"/>
              <p:nvPr/>
            </p:nvSpPr>
            <p:spPr>
              <a:xfrm>
                <a:off x="6492240" y="3285329"/>
                <a:ext cx="4953000" cy="34964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CA" sz="66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sz="66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</m:acc>
                      <m:r>
                        <a:rPr lang="en-CA" sz="6600" b="0" i="1" smtClean="0">
                          <a:latin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["/>
                          <m:endChr m:val="]"/>
                          <m:ctrlPr>
                            <a:rPr lang="en-CA" sz="6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CA" sz="66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CA" sz="6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CA" sz="66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CA" sz="66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CA" sz="66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CA" sz="66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sz="66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acc>
                      <m:r>
                        <a:rPr lang="en-CA" sz="6600" b="0" i="1" smtClean="0">
                          <a:latin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["/>
                          <m:endChr m:val="]"/>
                          <m:ctrlPr>
                            <a:rPr lang="en-CA" sz="6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CA" sz="66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CA" sz="6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CA" sz="66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CA" sz="6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CA" sz="66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750B7AF-8C39-37A5-F187-ABE025527B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2240" y="3285329"/>
                <a:ext cx="4953000" cy="349647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7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9ECFF992-D336-46AD-DBD9-EAEDCCACBD6D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558800" y="1296360"/>
              <a:ext cx="9285840" cy="545004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9ECFF992-D336-46AD-DBD9-EAEDCCACBD6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549440" y="1287000"/>
                <a:ext cx="9304560" cy="546876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759715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502"/>
    </mc:Choice>
    <mc:Fallback xmlns="">
      <p:transition spd="slow" advTm="235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1" grpId="0" build="p"/>
      <p:bldP spid="12" grpId="0"/>
      <p:bldP spid="13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FD7B7B6-BD1C-0160-66E9-5FFC51BE21F0}"/>
                  </a:ext>
                </a:extLst>
              </p:cNvPr>
              <p:cNvSpPr txBox="1"/>
              <p:nvPr/>
            </p:nvSpPr>
            <p:spPr>
              <a:xfrm>
                <a:off x="178351" y="1676233"/>
                <a:ext cx="4724697" cy="51921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CA" sz="4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CA" sz="4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acc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GB" sz="48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GB" sz="4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acc>
                      <m:accPr>
                        <m:chr m:val="⃗"/>
                        <m:ctrlPr>
                          <a:rPr lang="en-CA" sz="4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CA" sz="4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acc>
                    <m:r>
                      <a:rPr lang="en-GB" sz="48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GB" sz="48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GB" sz="4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acc>
                      <m:accPr>
                        <m:chr m:val="⃗"/>
                        <m:ctrlPr>
                          <a:rPr lang="en-CA" sz="4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CA" sz="4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acc>
                  </m:oMath>
                </a14:m>
                <a:r>
                  <a:rPr lang="en-CA" sz="4800" dirty="0"/>
                  <a:t> </a:t>
                </a:r>
              </a:p>
              <a:p>
                <a:pPr>
                  <a:spcAft>
                    <a:spcPts val="1800"/>
                  </a:spcAft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CA" sz="4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CA" sz="4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acc>
                    <m:r>
                      <a:rPr lang="en-GB" sz="4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GB" sz="48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GB" sz="4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acc>
                      <m:accPr>
                        <m:chr m:val="⃗"/>
                        <m:ctrlPr>
                          <a:rPr lang="en-CA" sz="4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CA" sz="4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acc>
                    <m:r>
                      <a:rPr lang="en-CA" sz="48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GB" sz="48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GB" sz="4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acc>
                      <m:accPr>
                        <m:chr m:val="⃗"/>
                        <m:ctrlPr>
                          <a:rPr lang="en-CA" sz="4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CA" sz="4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acc>
                  </m:oMath>
                </a14:m>
                <a:r>
                  <a:rPr lang="en-CA" sz="4800" dirty="0"/>
                  <a:t> </a:t>
                </a:r>
              </a:p>
              <a:p>
                <a:pPr>
                  <a:spcAft>
                    <a:spcPts val="1800"/>
                  </a:spcAft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CA" sz="4800" b="0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CA" sz="4800" b="0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acc>
                    <m:r>
                      <a:rPr lang="en-GB" sz="4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GB" sz="48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GB" sz="4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acc>
                      <m:accPr>
                        <m:chr m:val="⃗"/>
                        <m:ctrlPr>
                          <a:rPr lang="en-CA" sz="4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CA" sz="4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acc>
                    <m:r>
                      <a:rPr lang="en-GB" sz="48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𝑖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GB" sz="48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GB" sz="4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acc>
                      <m:accPr>
                        <m:chr m:val="⃗"/>
                        <m:ctrlPr>
                          <a:rPr lang="en-CA" sz="4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CA" sz="4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acc>
                  </m:oMath>
                </a14:m>
                <a:r>
                  <a:rPr lang="en-CA" sz="4800" dirty="0"/>
                  <a:t> </a:t>
                </a:r>
              </a:p>
              <a:p>
                <a:pPr>
                  <a:spcAft>
                    <a:spcPts val="1800"/>
                  </a:spcAft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CA" sz="4800" b="0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CA" sz="4800" b="0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acc>
                    <m:r>
                      <a:rPr lang="en-GB" sz="4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GB" sz="48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GB" sz="4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acc>
                      <m:accPr>
                        <m:chr m:val="⃗"/>
                        <m:ctrlPr>
                          <a:rPr lang="en-CA" sz="4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CA" sz="4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acc>
                    <m:r>
                      <a:rPr lang="en-CA" sz="48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𝑖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GB" sz="48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GB" sz="4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acc>
                      <m:accPr>
                        <m:chr m:val="⃗"/>
                        <m:ctrlPr>
                          <a:rPr lang="en-CA" sz="4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CA" sz="4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acc>
                  </m:oMath>
                </a14:m>
                <a:r>
                  <a:rPr lang="en-CA" sz="4800" dirty="0"/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FD7B7B6-BD1C-0160-66E9-5FFC51BE21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351" y="1676233"/>
                <a:ext cx="4724697" cy="519219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8188173-6F62-F910-80E5-1303D0582601}"/>
                  </a:ext>
                </a:extLst>
              </p:cNvPr>
              <p:cNvSpPr txBox="1"/>
              <p:nvPr/>
            </p:nvSpPr>
            <p:spPr>
              <a:xfrm>
                <a:off x="4903048" y="1617719"/>
                <a:ext cx="3279146" cy="52402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CA" sz="4800" b="0" i="1" smtClean="0">
                        <a:latin typeface="Cambria Math" panose="02040503050406030204" pitchFamily="18" charset="0"/>
                      </a:rPr>
                      <m:t>→</m:t>
                    </m:r>
                    <m:f>
                      <m:f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GB" sz="48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GB" sz="4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CA" sz="4800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en-CA" sz="4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CA" sz="4800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CA" sz="4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CA" sz="4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eqArr>
                      </m:e>
                    </m:d>
                  </m:oMath>
                </a14:m>
                <a:r>
                  <a:rPr lang="en-CA" sz="4800" dirty="0"/>
                  <a:t> </a:t>
                </a: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CA" sz="4800" i="1">
                        <a:latin typeface="Cambria Math" panose="02040503050406030204" pitchFamily="18" charset="0"/>
                      </a:rPr>
                      <m:t>→</m:t>
                    </m:r>
                    <m:f>
                      <m:f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GB" sz="48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GB" sz="4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CA" sz="4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CA" sz="48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CA" sz="4800" b="0" i="1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CA" sz="4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CA" sz="48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eqArr>
                      </m:e>
                    </m:d>
                  </m:oMath>
                </a14:m>
                <a:r>
                  <a:rPr lang="en-CA" sz="4800" dirty="0"/>
                  <a:t> </a:t>
                </a: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CA" sz="4800" i="1">
                        <a:latin typeface="Cambria Math" panose="02040503050406030204" pitchFamily="18" charset="0"/>
                      </a:rPr>
                      <m:t>→</m:t>
                    </m:r>
                    <m:f>
                      <m:f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GB" sz="48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GB" sz="4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CA" sz="4800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en-CA" sz="4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CA" sz="48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CA" sz="4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CA" sz="4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eqArr>
                      </m:e>
                    </m:d>
                  </m:oMath>
                </a14:m>
                <a:r>
                  <a:rPr lang="en-CA" sz="4800" dirty="0"/>
                  <a:t>  </a:t>
                </a: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CA" sz="4800" i="1">
                        <a:latin typeface="Cambria Math" panose="02040503050406030204" pitchFamily="18" charset="0"/>
                      </a:rPr>
                      <m:t>→</m:t>
                    </m:r>
                    <m:f>
                      <m:f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GB" sz="48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GB" sz="4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CA" sz="4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CA" sz="48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CA" sz="4800" b="0" i="1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CA" sz="4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CA" sz="48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CA" sz="4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eqArr>
                      </m:e>
                    </m:d>
                  </m:oMath>
                </a14:m>
                <a:r>
                  <a:rPr lang="en-CA" sz="4800" dirty="0"/>
                  <a:t> 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8188173-6F62-F910-80E5-1303D05826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3048" y="1617719"/>
                <a:ext cx="3279146" cy="524028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48718B8-454A-D15E-6493-39BFA75D54ED}"/>
              </a:ext>
            </a:extLst>
          </p:cNvPr>
          <p:cNvCxnSpPr>
            <a:cxnSpLocks/>
          </p:cNvCxnSpPr>
          <p:nvPr/>
        </p:nvCxnSpPr>
        <p:spPr>
          <a:xfrm>
            <a:off x="0" y="1558725"/>
            <a:ext cx="12192000" cy="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FC27B42-C16B-F7B6-391C-D88F19EAE12F}"/>
              </a:ext>
            </a:extLst>
          </p:cNvPr>
          <p:cNvGrpSpPr/>
          <p:nvPr/>
        </p:nvGrpSpPr>
        <p:grpSpPr>
          <a:xfrm>
            <a:off x="6108758" y="-5353"/>
            <a:ext cx="4038121" cy="1478408"/>
            <a:chOff x="6108758" y="-5353"/>
            <a:chExt cx="4038121" cy="147840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E56C33A9-59DD-811F-88D3-73773AA49984}"/>
                    </a:ext>
                  </a:extLst>
                </p:cNvPr>
                <p:cNvSpPr txBox="1"/>
                <p:nvPr/>
              </p:nvSpPr>
              <p:spPr>
                <a:xfrm>
                  <a:off x="6108758" y="117490"/>
                  <a:ext cx="2238805" cy="13192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CA" sz="4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sz="4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acc>
                      <m:r>
                        <a:rPr lang="en-CA" sz="4800" b="0" i="1" smtClean="0">
                          <a:latin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["/>
                          <m:endChr m:val="]"/>
                          <m:ctrlPr>
                            <a:rPr lang="en-CA" sz="4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CA" sz="48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CA" sz="4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CA" sz="4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a14:m>
                  <a:r>
                    <a:rPr lang="en-CA" sz="4800" dirty="0"/>
                    <a:t> </a:t>
                  </a: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E56C33A9-59DD-811F-88D3-73773AA499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08758" y="117490"/>
                  <a:ext cx="2238805" cy="131920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854C537-621D-DC30-9306-E317281C09A0}"/>
                </a:ext>
              </a:extLst>
            </p:cNvPr>
            <p:cNvGrpSpPr/>
            <p:nvPr/>
          </p:nvGrpSpPr>
          <p:grpSpPr>
            <a:xfrm>
              <a:off x="8677335" y="-5353"/>
              <a:ext cx="1469544" cy="1478408"/>
              <a:chOff x="474845" y="3089612"/>
              <a:chExt cx="3147356" cy="3166343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B23B9448-0836-5600-2CCE-0FC46809E9B1}"/>
                  </a:ext>
                </a:extLst>
              </p:cNvPr>
              <p:cNvGrpSpPr/>
              <p:nvPr/>
            </p:nvGrpSpPr>
            <p:grpSpPr>
              <a:xfrm>
                <a:off x="474845" y="3089612"/>
                <a:ext cx="3147356" cy="3166341"/>
                <a:chOff x="786498" y="1954722"/>
                <a:chExt cx="2634312" cy="2650205"/>
              </a:xfrm>
            </p:grpSpPr>
            <p:sp>
              <p:nvSpPr>
                <p:cNvPr id="18" name="Oval 17">
                  <a:extLst>
                    <a:ext uri="{FF2B5EF4-FFF2-40B4-BE49-F238E27FC236}">
                      <a16:creationId xmlns:a16="http://schemas.microsoft.com/office/drawing/2014/main" id="{E0478B36-9C4F-9C17-6F5D-5F9C634B58FD}"/>
                    </a:ext>
                  </a:extLst>
                </p:cNvPr>
                <p:cNvSpPr/>
                <p:nvPr/>
              </p:nvSpPr>
              <p:spPr>
                <a:xfrm>
                  <a:off x="786498" y="2089103"/>
                  <a:ext cx="2515823" cy="2515824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cxnSp>
              <p:nvCxnSpPr>
                <p:cNvPr id="19" name="Straight Arrow Connector 18">
                  <a:extLst>
                    <a:ext uri="{FF2B5EF4-FFF2-40B4-BE49-F238E27FC236}">
                      <a16:creationId xmlns:a16="http://schemas.microsoft.com/office/drawing/2014/main" id="{C3EFFC53-B776-D7A8-0F01-C0DBF3D5799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88603" y="3347015"/>
                  <a:ext cx="2632207" cy="0"/>
                </a:xfrm>
                <a:prstGeom prst="straightConnector1">
                  <a:avLst/>
                </a:prstGeom>
                <a:ln w="508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Straight Arrow Connector 19">
                  <a:extLst>
                    <a:ext uri="{FF2B5EF4-FFF2-40B4-BE49-F238E27FC236}">
                      <a16:creationId xmlns:a16="http://schemas.microsoft.com/office/drawing/2014/main" id="{EBD43D84-EA76-3B4F-313F-8D5EABE7FF8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046515" y="1954722"/>
                  <a:ext cx="0" cy="2650205"/>
                </a:xfrm>
                <a:prstGeom prst="straightConnector1">
                  <a:avLst/>
                </a:prstGeom>
                <a:ln w="508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D4B75DC8-DE6E-87A4-F94D-5B18918FBDA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72917" y="3250166"/>
                <a:ext cx="0" cy="3005789"/>
              </a:xfrm>
              <a:prstGeom prst="straightConnector1">
                <a:avLst/>
              </a:prstGeom>
              <a:ln w="114300">
                <a:solidFill>
                  <a:srgbClr val="FF000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ABCC2FBC-6232-F594-F8DE-C63DE0A4A829}"/>
              </a:ext>
            </a:extLst>
          </p:cNvPr>
          <p:cNvGrpSpPr/>
          <p:nvPr/>
        </p:nvGrpSpPr>
        <p:grpSpPr>
          <a:xfrm>
            <a:off x="7905008" y="1595082"/>
            <a:ext cx="1471798" cy="1478408"/>
            <a:chOff x="7905008" y="1595082"/>
            <a:chExt cx="1471798" cy="1478408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74C5D0CB-F391-2768-5493-D4938E10F316}"/>
                </a:ext>
              </a:extLst>
            </p:cNvPr>
            <p:cNvGrpSpPr/>
            <p:nvPr/>
          </p:nvGrpSpPr>
          <p:grpSpPr>
            <a:xfrm>
              <a:off x="7907260" y="1595082"/>
              <a:ext cx="1469546" cy="1478408"/>
              <a:chOff x="786498" y="1954722"/>
              <a:chExt cx="2634312" cy="2650205"/>
            </a:xfrm>
          </p:grpSpPr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5F6E2D6C-2556-0E53-EFEB-C21B8D9CBE35}"/>
                  </a:ext>
                </a:extLst>
              </p:cNvPr>
              <p:cNvSpPr/>
              <p:nvPr/>
            </p:nvSpPr>
            <p:spPr>
              <a:xfrm>
                <a:off x="786498" y="2089103"/>
                <a:ext cx="2515823" cy="2515824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cxnSp>
            <p:nvCxnSpPr>
              <p:cNvPr id="7" name="Straight Arrow Connector 6">
                <a:extLst>
                  <a:ext uri="{FF2B5EF4-FFF2-40B4-BE49-F238E27FC236}">
                    <a16:creationId xmlns:a16="http://schemas.microsoft.com/office/drawing/2014/main" id="{C7B8A854-2CBE-9828-709C-BB90D870F02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8603" y="3347015"/>
                <a:ext cx="2632207" cy="0"/>
              </a:xfrm>
              <a:prstGeom prst="straightConnector1">
                <a:avLst/>
              </a:prstGeom>
              <a:ln w="508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82510630-CC33-A6CB-671C-004879EBE0A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046515" y="1954722"/>
                <a:ext cx="0" cy="2650205"/>
              </a:xfrm>
              <a:prstGeom prst="straightConnector1">
                <a:avLst/>
              </a:prstGeom>
              <a:ln w="508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1214F718-463E-CBDA-05A5-8E2ABAD1889E}"/>
                </a:ext>
              </a:extLst>
            </p:cNvPr>
            <p:cNvGrpSpPr/>
            <p:nvPr/>
          </p:nvGrpSpPr>
          <p:grpSpPr>
            <a:xfrm rot="18900000">
              <a:off x="7905008" y="2371768"/>
              <a:ext cx="1403446" cy="1"/>
              <a:chOff x="7905008" y="2371768"/>
              <a:chExt cx="1403446" cy="1"/>
            </a:xfrm>
          </p:grpSpPr>
          <p:cxnSp>
            <p:nvCxnSpPr>
              <p:cNvPr id="41" name="Straight Arrow Connector 40">
                <a:extLst>
                  <a:ext uri="{FF2B5EF4-FFF2-40B4-BE49-F238E27FC236}">
                    <a16:creationId xmlns:a16="http://schemas.microsoft.com/office/drawing/2014/main" id="{EF579D05-95FD-99C1-575D-9F640FEAD799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H="1">
                <a:off x="8606731" y="1670046"/>
                <a:ext cx="0" cy="1403446"/>
              </a:xfrm>
              <a:prstGeom prst="straightConnector1">
                <a:avLst/>
              </a:prstGeom>
              <a:ln w="114300">
                <a:solidFill>
                  <a:srgbClr val="FF000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86EA1365-9299-8139-13B2-8D5E4949B36F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H="1">
                <a:off x="8606731" y="1670045"/>
                <a:ext cx="0" cy="1403446"/>
              </a:xfrm>
              <a:prstGeom prst="straightConnector1">
                <a:avLst/>
              </a:prstGeom>
              <a:ln w="114300">
                <a:solidFill>
                  <a:srgbClr val="FF000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44372BDA-2188-3AC4-5517-E5044FE4CC95}"/>
              </a:ext>
            </a:extLst>
          </p:cNvPr>
          <p:cNvGrpSpPr/>
          <p:nvPr/>
        </p:nvGrpSpPr>
        <p:grpSpPr>
          <a:xfrm>
            <a:off x="9310706" y="2711777"/>
            <a:ext cx="1469546" cy="1478408"/>
            <a:chOff x="9310706" y="2711777"/>
            <a:chExt cx="1469546" cy="1478408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E5DA9D45-35C1-A8FE-145A-1DE5B64C5D0F}"/>
                </a:ext>
              </a:extLst>
            </p:cNvPr>
            <p:cNvGrpSpPr/>
            <p:nvPr/>
          </p:nvGrpSpPr>
          <p:grpSpPr>
            <a:xfrm>
              <a:off x="9310706" y="2711777"/>
              <a:ext cx="1469546" cy="1478408"/>
              <a:chOff x="786498" y="1954722"/>
              <a:chExt cx="2634312" cy="2650205"/>
            </a:xfrm>
          </p:grpSpPr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73C636BF-511C-F3C5-A34F-CF929D3C9512}"/>
                  </a:ext>
                </a:extLst>
              </p:cNvPr>
              <p:cNvSpPr/>
              <p:nvPr/>
            </p:nvSpPr>
            <p:spPr>
              <a:xfrm>
                <a:off x="786498" y="2089103"/>
                <a:ext cx="2515823" cy="2515824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F2A566EF-0DA4-F31A-E966-F398E042BEC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8603" y="3347015"/>
                <a:ext cx="2632207" cy="0"/>
              </a:xfrm>
              <a:prstGeom prst="straightConnector1">
                <a:avLst/>
              </a:prstGeom>
              <a:ln w="508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8633552E-90B5-AF01-26A8-6AC508063E5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046515" y="1954722"/>
                <a:ext cx="0" cy="2650205"/>
              </a:xfrm>
              <a:prstGeom prst="straightConnector1">
                <a:avLst/>
              </a:prstGeom>
              <a:ln w="508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F457F7D4-DFBD-76BA-6BF6-70DD9DAD6AAF}"/>
                </a:ext>
              </a:extLst>
            </p:cNvPr>
            <p:cNvGrpSpPr/>
            <p:nvPr/>
          </p:nvGrpSpPr>
          <p:grpSpPr>
            <a:xfrm rot="13500000">
              <a:off x="9309531" y="3488461"/>
              <a:ext cx="1403446" cy="1"/>
              <a:chOff x="7905008" y="2371768"/>
              <a:chExt cx="1403446" cy="1"/>
            </a:xfrm>
          </p:grpSpPr>
          <p:cxnSp>
            <p:nvCxnSpPr>
              <p:cNvPr id="45" name="Straight Arrow Connector 44">
                <a:extLst>
                  <a:ext uri="{FF2B5EF4-FFF2-40B4-BE49-F238E27FC236}">
                    <a16:creationId xmlns:a16="http://schemas.microsoft.com/office/drawing/2014/main" id="{0131129A-8947-623B-9F75-FE892D9CA8A4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H="1">
                <a:off x="8606731" y="1670046"/>
                <a:ext cx="0" cy="1403446"/>
              </a:xfrm>
              <a:prstGeom prst="straightConnector1">
                <a:avLst/>
              </a:prstGeom>
              <a:ln w="114300">
                <a:solidFill>
                  <a:srgbClr val="FF000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Arrow Connector 45">
                <a:extLst>
                  <a:ext uri="{FF2B5EF4-FFF2-40B4-BE49-F238E27FC236}">
                    <a16:creationId xmlns:a16="http://schemas.microsoft.com/office/drawing/2014/main" id="{C67F5553-045A-8AB7-A022-72214DAC8FE9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H="1">
                <a:off x="8606731" y="1670045"/>
                <a:ext cx="0" cy="1403446"/>
              </a:xfrm>
              <a:prstGeom prst="straightConnector1">
                <a:avLst/>
              </a:prstGeom>
              <a:ln w="114300">
                <a:solidFill>
                  <a:srgbClr val="FF000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037FC1CB-CA17-D316-A734-F148EBFA20F6}"/>
              </a:ext>
            </a:extLst>
          </p:cNvPr>
          <p:cNvGrpSpPr/>
          <p:nvPr/>
        </p:nvGrpSpPr>
        <p:grpSpPr>
          <a:xfrm>
            <a:off x="7797694" y="4179761"/>
            <a:ext cx="1467386" cy="1476240"/>
            <a:chOff x="9613456" y="1482367"/>
            <a:chExt cx="2056435" cy="2068842"/>
          </a:xfrm>
        </p:grpSpPr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E7738071-E711-141C-58E5-186A959BCF57}"/>
                </a:ext>
              </a:extLst>
            </p:cNvPr>
            <p:cNvGrpSpPr/>
            <p:nvPr/>
          </p:nvGrpSpPr>
          <p:grpSpPr>
            <a:xfrm>
              <a:off x="9613456" y="1482367"/>
              <a:ext cx="2056435" cy="2068842"/>
              <a:chOff x="786498" y="1954722"/>
              <a:chExt cx="2634312" cy="2650205"/>
            </a:xfrm>
          </p:grpSpPr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209A3786-5FA2-DA3C-5D79-5D2D04109797}"/>
                  </a:ext>
                </a:extLst>
              </p:cNvPr>
              <p:cNvSpPr/>
              <p:nvPr/>
            </p:nvSpPr>
            <p:spPr>
              <a:xfrm>
                <a:off x="786498" y="2089103"/>
                <a:ext cx="2515823" cy="2515824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cxnSp>
            <p:nvCxnSpPr>
              <p:cNvPr id="69" name="Straight Arrow Connector 68">
                <a:extLst>
                  <a:ext uri="{FF2B5EF4-FFF2-40B4-BE49-F238E27FC236}">
                    <a16:creationId xmlns:a16="http://schemas.microsoft.com/office/drawing/2014/main" id="{434BE9DD-ADCB-40DA-FD3C-B64663849BC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8603" y="3347015"/>
                <a:ext cx="2632207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Arrow Connector 69">
                <a:extLst>
                  <a:ext uri="{FF2B5EF4-FFF2-40B4-BE49-F238E27FC236}">
                    <a16:creationId xmlns:a16="http://schemas.microsoft.com/office/drawing/2014/main" id="{140F6B49-858D-F1BB-36E4-E7C0C0AB655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046515" y="1954722"/>
                <a:ext cx="0" cy="2650205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3" name="Arc 62">
              <a:extLst>
                <a:ext uri="{FF2B5EF4-FFF2-40B4-BE49-F238E27FC236}">
                  <a16:creationId xmlns:a16="http://schemas.microsoft.com/office/drawing/2014/main" id="{B339ED6A-6914-E06B-23D3-F9A1753ADB60}"/>
                </a:ext>
              </a:extLst>
            </p:cNvPr>
            <p:cNvSpPr/>
            <p:nvPr/>
          </p:nvSpPr>
          <p:spPr>
            <a:xfrm>
              <a:off x="9643002" y="1557596"/>
              <a:ext cx="1951394" cy="1951394"/>
            </a:xfrm>
            <a:prstGeom prst="arc">
              <a:avLst>
                <a:gd name="adj1" fmla="val 17028627"/>
                <a:gd name="adj2" fmla="val 15204447"/>
              </a:avLst>
            </a:prstGeom>
            <a:ln w="76200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243614D7-D1FD-C7D1-643F-409E5BF13CEC}"/>
                </a:ext>
              </a:extLst>
            </p:cNvPr>
            <p:cNvCxnSpPr>
              <a:cxnSpLocks/>
            </p:cNvCxnSpPr>
            <p:nvPr/>
          </p:nvCxnSpPr>
          <p:spPr>
            <a:xfrm>
              <a:off x="10340075" y="1598224"/>
              <a:ext cx="269955" cy="995299"/>
            </a:xfrm>
            <a:prstGeom prst="straightConnector1">
              <a:avLst/>
            </a:prstGeom>
            <a:ln w="114300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C47DCF13-EDA9-6DBA-F791-83F22BDDAE56}"/>
                </a:ext>
              </a:extLst>
            </p:cNvPr>
            <p:cNvCxnSpPr>
              <a:cxnSpLocks/>
              <a:stCxn id="68" idx="1"/>
            </p:cNvCxnSpPr>
            <p:nvPr/>
          </p:nvCxnSpPr>
          <p:spPr>
            <a:xfrm>
              <a:off x="9901068" y="1874882"/>
              <a:ext cx="724281" cy="710785"/>
            </a:xfrm>
            <a:prstGeom prst="straightConnector1">
              <a:avLst/>
            </a:prstGeom>
            <a:ln w="114300">
              <a:solidFill>
                <a:srgbClr val="FF0000">
                  <a:alpha val="80000"/>
                </a:srgbClr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AEF5E991-C917-643B-52DA-9D8B4E84A170}"/>
                </a:ext>
              </a:extLst>
            </p:cNvPr>
            <p:cNvCxnSpPr>
              <a:cxnSpLocks/>
            </p:cNvCxnSpPr>
            <p:nvPr/>
          </p:nvCxnSpPr>
          <p:spPr>
            <a:xfrm>
              <a:off x="9641601" y="2379667"/>
              <a:ext cx="968429" cy="188312"/>
            </a:xfrm>
            <a:prstGeom prst="straightConnector1">
              <a:avLst/>
            </a:prstGeom>
            <a:ln w="114300">
              <a:solidFill>
                <a:srgbClr val="FF0000">
                  <a:alpha val="60000"/>
                </a:srgbClr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9CB37BFF-C772-EC58-94E0-2A8B10BF6D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87500" y="2575931"/>
              <a:ext cx="940143" cy="377929"/>
            </a:xfrm>
            <a:prstGeom prst="straightConnector1">
              <a:avLst/>
            </a:prstGeom>
            <a:ln w="114300">
              <a:solidFill>
                <a:srgbClr val="FF0000">
                  <a:alpha val="40000"/>
                </a:srgbClr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804DC1E-33E7-0DC4-3FC8-193DB26C6591}"/>
              </a:ext>
            </a:extLst>
          </p:cNvPr>
          <p:cNvGrpSpPr/>
          <p:nvPr/>
        </p:nvGrpSpPr>
        <p:grpSpPr>
          <a:xfrm>
            <a:off x="9288662" y="5334658"/>
            <a:ext cx="1467386" cy="1476240"/>
            <a:chOff x="9288662" y="5334658"/>
            <a:chExt cx="1467386" cy="1476240"/>
          </a:xfrm>
        </p:grpSpPr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B518A6D8-6AE7-BD7D-553D-717CF9C97869}"/>
                </a:ext>
              </a:extLst>
            </p:cNvPr>
            <p:cNvGrpSpPr/>
            <p:nvPr/>
          </p:nvGrpSpPr>
          <p:grpSpPr>
            <a:xfrm>
              <a:off x="9288662" y="5334658"/>
              <a:ext cx="1467386" cy="1476240"/>
              <a:chOff x="786498" y="1954722"/>
              <a:chExt cx="2634312" cy="2650205"/>
            </a:xfrm>
          </p:grpSpPr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03726E22-7CDC-CC19-9D0C-F6A85B0B29B2}"/>
                  </a:ext>
                </a:extLst>
              </p:cNvPr>
              <p:cNvSpPr/>
              <p:nvPr/>
            </p:nvSpPr>
            <p:spPr>
              <a:xfrm>
                <a:off x="786498" y="2089103"/>
                <a:ext cx="2515823" cy="2515824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cxnSp>
            <p:nvCxnSpPr>
              <p:cNvPr id="89" name="Straight Arrow Connector 88">
                <a:extLst>
                  <a:ext uri="{FF2B5EF4-FFF2-40B4-BE49-F238E27FC236}">
                    <a16:creationId xmlns:a16="http://schemas.microsoft.com/office/drawing/2014/main" id="{5CDF7A97-31CC-59E8-402A-BD21537B20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8603" y="3347015"/>
                <a:ext cx="2632207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Arrow Connector 89">
                <a:extLst>
                  <a:ext uri="{FF2B5EF4-FFF2-40B4-BE49-F238E27FC236}">
                    <a16:creationId xmlns:a16="http://schemas.microsoft.com/office/drawing/2014/main" id="{489CFE92-26F7-62B6-F91B-167335F9834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046515" y="1954722"/>
                <a:ext cx="0" cy="2650205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9EAFE90B-3C90-DEE8-4445-90608C106099}"/>
                </a:ext>
              </a:extLst>
            </p:cNvPr>
            <p:cNvGrpSpPr/>
            <p:nvPr/>
          </p:nvGrpSpPr>
          <p:grpSpPr>
            <a:xfrm flipH="1">
              <a:off x="9308745" y="5388338"/>
              <a:ext cx="1393433" cy="1392434"/>
              <a:chOff x="9308745" y="5388338"/>
              <a:chExt cx="1393433" cy="1392434"/>
            </a:xfrm>
          </p:grpSpPr>
          <p:sp>
            <p:nvSpPr>
              <p:cNvPr id="83" name="Arc 82">
                <a:extLst>
                  <a:ext uri="{FF2B5EF4-FFF2-40B4-BE49-F238E27FC236}">
                    <a16:creationId xmlns:a16="http://schemas.microsoft.com/office/drawing/2014/main" id="{97B37A50-011C-54E9-9F75-432C7050F4FE}"/>
                  </a:ext>
                </a:extLst>
              </p:cNvPr>
              <p:cNvSpPr/>
              <p:nvPr/>
            </p:nvSpPr>
            <p:spPr>
              <a:xfrm>
                <a:off x="9309745" y="5388338"/>
                <a:ext cx="1392433" cy="1392434"/>
              </a:xfrm>
              <a:prstGeom prst="arc">
                <a:avLst>
                  <a:gd name="adj1" fmla="val 17028627"/>
                  <a:gd name="adj2" fmla="val 15204447"/>
                </a:avLst>
              </a:prstGeom>
              <a:ln w="76200">
                <a:solidFill>
                  <a:srgbClr val="C0000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cxnSp>
            <p:nvCxnSpPr>
              <p:cNvPr id="84" name="Straight Arrow Connector 83">
                <a:extLst>
                  <a:ext uri="{FF2B5EF4-FFF2-40B4-BE49-F238E27FC236}">
                    <a16:creationId xmlns:a16="http://schemas.microsoft.com/office/drawing/2014/main" id="{2599EB5F-40B9-4EB6-BBC2-FFE5702D53B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07147" y="5417329"/>
                <a:ext cx="192629" cy="710204"/>
              </a:xfrm>
              <a:prstGeom prst="straightConnector1">
                <a:avLst/>
              </a:prstGeom>
              <a:ln w="114300">
                <a:solidFill>
                  <a:srgbClr val="FF0000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Arrow Connector 84">
                <a:extLst>
                  <a:ext uri="{FF2B5EF4-FFF2-40B4-BE49-F238E27FC236}">
                    <a16:creationId xmlns:a16="http://schemas.microsoft.com/office/drawing/2014/main" id="{84E0271D-4234-7956-34EB-1F834975B59C}"/>
                  </a:ext>
                </a:extLst>
              </p:cNvPr>
              <p:cNvCxnSpPr>
                <a:cxnSpLocks/>
                <a:stCxn id="88" idx="1"/>
              </p:cNvCxnSpPr>
              <p:nvPr/>
            </p:nvCxnSpPr>
            <p:spPr>
              <a:xfrm>
                <a:off x="9493890" y="5614740"/>
                <a:ext cx="516817" cy="507187"/>
              </a:xfrm>
              <a:prstGeom prst="straightConnector1">
                <a:avLst/>
              </a:prstGeom>
              <a:ln w="114300">
                <a:solidFill>
                  <a:srgbClr val="FF0000">
                    <a:alpha val="80000"/>
                  </a:srgbClr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Arrow Connector 85">
                <a:extLst>
                  <a:ext uri="{FF2B5EF4-FFF2-40B4-BE49-F238E27FC236}">
                    <a16:creationId xmlns:a16="http://schemas.microsoft.com/office/drawing/2014/main" id="{103EDAD7-8E1A-C3E5-1207-0BCB1A37A42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308745" y="5974934"/>
                <a:ext cx="691030" cy="134372"/>
              </a:xfrm>
              <a:prstGeom prst="straightConnector1">
                <a:avLst/>
              </a:prstGeom>
              <a:ln w="114300">
                <a:solidFill>
                  <a:srgbClr val="FF0000">
                    <a:alpha val="60000"/>
                  </a:srgbClr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Arrow Connector 86">
                <a:extLst>
                  <a:ext uri="{FF2B5EF4-FFF2-40B4-BE49-F238E27FC236}">
                    <a16:creationId xmlns:a16="http://schemas.microsoft.com/office/drawing/2014/main" id="{A6D3BC7D-CF70-23A5-7A65-D28C1A4081B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341497" y="6114980"/>
                <a:ext cx="670847" cy="269674"/>
              </a:xfrm>
              <a:prstGeom prst="straightConnector1">
                <a:avLst/>
              </a:prstGeom>
              <a:ln w="114300">
                <a:solidFill>
                  <a:srgbClr val="FF0000">
                    <a:alpha val="40000"/>
                  </a:srgbClr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FB35658-2000-55C2-DFD0-A2371E5065DD}"/>
              </a:ext>
            </a:extLst>
          </p:cNvPr>
          <p:cNvGrpSpPr/>
          <p:nvPr/>
        </p:nvGrpSpPr>
        <p:grpSpPr>
          <a:xfrm>
            <a:off x="466529" y="-4455"/>
            <a:ext cx="4049420" cy="1478407"/>
            <a:chOff x="466529" y="-4455"/>
            <a:chExt cx="4049420" cy="147840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AF7BB14F-E255-549C-429C-EF160C3448B9}"/>
                    </a:ext>
                  </a:extLst>
                </p:cNvPr>
                <p:cNvSpPr txBox="1"/>
                <p:nvPr/>
              </p:nvSpPr>
              <p:spPr>
                <a:xfrm>
                  <a:off x="466529" y="117490"/>
                  <a:ext cx="2456609" cy="13192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CA" sz="4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sz="4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acc>
                      <m:r>
                        <a:rPr lang="en-CA" sz="4800" b="0" i="1" smtClean="0">
                          <a:latin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["/>
                          <m:endChr m:val="]"/>
                          <m:ctrlPr>
                            <a:rPr lang="en-CA" sz="4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CA" sz="48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CA" sz="4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CA" sz="4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</m:oMath>
                  </a14:m>
                  <a:r>
                    <a:rPr lang="en-CA" sz="4800" dirty="0"/>
                    <a:t> </a:t>
                  </a: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AF7BB14F-E255-549C-429C-EF160C3448B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6529" y="117490"/>
                  <a:ext cx="2456609" cy="1319207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E0E4AF3E-62D9-DA20-3181-95B1B64257AD}"/>
                </a:ext>
              </a:extLst>
            </p:cNvPr>
            <p:cNvGrpSpPr/>
            <p:nvPr/>
          </p:nvGrpSpPr>
          <p:grpSpPr>
            <a:xfrm>
              <a:off x="3044154" y="-4455"/>
              <a:ext cx="1471795" cy="1478407"/>
              <a:chOff x="470025" y="3089612"/>
              <a:chExt cx="3152176" cy="3166341"/>
            </a:xfrm>
          </p:grpSpPr>
          <p:grpSp>
            <p:nvGrpSpPr>
              <p:cNvPr id="93" name="Group 92">
                <a:extLst>
                  <a:ext uri="{FF2B5EF4-FFF2-40B4-BE49-F238E27FC236}">
                    <a16:creationId xmlns:a16="http://schemas.microsoft.com/office/drawing/2014/main" id="{7FBA2039-DEBC-6981-E255-4FF2CB73D98B}"/>
                  </a:ext>
                </a:extLst>
              </p:cNvPr>
              <p:cNvGrpSpPr/>
              <p:nvPr/>
            </p:nvGrpSpPr>
            <p:grpSpPr>
              <a:xfrm>
                <a:off x="474845" y="3089612"/>
                <a:ext cx="3147356" cy="3166341"/>
                <a:chOff x="786498" y="1954722"/>
                <a:chExt cx="2634312" cy="2650205"/>
              </a:xfrm>
            </p:grpSpPr>
            <p:sp>
              <p:nvSpPr>
                <p:cNvPr id="95" name="Oval 94">
                  <a:extLst>
                    <a:ext uri="{FF2B5EF4-FFF2-40B4-BE49-F238E27FC236}">
                      <a16:creationId xmlns:a16="http://schemas.microsoft.com/office/drawing/2014/main" id="{7F2D7A2B-9097-096C-5C77-62EE6496D356}"/>
                    </a:ext>
                  </a:extLst>
                </p:cNvPr>
                <p:cNvSpPr/>
                <p:nvPr/>
              </p:nvSpPr>
              <p:spPr>
                <a:xfrm>
                  <a:off x="786498" y="2089103"/>
                  <a:ext cx="2515823" cy="2515824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cxnSp>
              <p:nvCxnSpPr>
                <p:cNvPr id="96" name="Straight Arrow Connector 95">
                  <a:extLst>
                    <a:ext uri="{FF2B5EF4-FFF2-40B4-BE49-F238E27FC236}">
                      <a16:creationId xmlns:a16="http://schemas.microsoft.com/office/drawing/2014/main" id="{6AF90727-54FB-5D9B-6ED7-E73EE1E8B69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88603" y="3347015"/>
                  <a:ext cx="2632207" cy="0"/>
                </a:xfrm>
                <a:prstGeom prst="straightConnector1">
                  <a:avLst/>
                </a:prstGeom>
                <a:ln w="508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7" name="Straight Arrow Connector 96">
                  <a:extLst>
                    <a:ext uri="{FF2B5EF4-FFF2-40B4-BE49-F238E27FC236}">
                      <a16:creationId xmlns:a16="http://schemas.microsoft.com/office/drawing/2014/main" id="{8BDCA0BA-94FB-BB63-FFCF-DB52FD60F14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046515" y="1954722"/>
                  <a:ext cx="0" cy="2650205"/>
                </a:xfrm>
                <a:prstGeom prst="straightConnector1">
                  <a:avLst/>
                </a:prstGeom>
                <a:ln w="508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94" name="Straight Arrow Connector 93">
                <a:extLst>
                  <a:ext uri="{FF2B5EF4-FFF2-40B4-BE49-F238E27FC236}">
                    <a16:creationId xmlns:a16="http://schemas.microsoft.com/office/drawing/2014/main" id="{CE0C6FF6-C13F-3F6D-99CE-625333338D7B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972918" y="3250168"/>
                <a:ext cx="0" cy="3005786"/>
              </a:xfrm>
              <a:prstGeom prst="straightConnector1">
                <a:avLst/>
              </a:prstGeom>
              <a:ln w="114300">
                <a:solidFill>
                  <a:srgbClr val="FF000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B3EC844-4D48-0974-209D-F3DA7F056A9C}"/>
              </a:ext>
            </a:extLst>
          </p:cNvPr>
          <p:cNvSpPr txBox="1"/>
          <p:nvPr/>
        </p:nvSpPr>
        <p:spPr>
          <a:xfrm>
            <a:off x="9461741" y="4404955"/>
            <a:ext cx="24566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dirty="0"/>
              <a:t>(wave travelling out of the screen)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55627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960"/>
    </mc:Choice>
    <mc:Fallback xmlns="">
      <p:transition spd="slow" advTm="209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8" grpId="0" uiExpand="1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7">
            <a:extLst>
              <a:ext uri="{FF2B5EF4-FFF2-40B4-BE49-F238E27FC236}">
                <a16:creationId xmlns:a16="http://schemas.microsoft.com/office/drawing/2014/main" id="{D5174388-CE09-7551-D0C0-7FC3C846CE9D}"/>
              </a:ext>
            </a:extLst>
          </p:cNvPr>
          <p:cNvSpPr/>
          <p:nvPr/>
        </p:nvSpPr>
        <p:spPr>
          <a:xfrm>
            <a:off x="358786" y="1761887"/>
            <a:ext cx="4598290" cy="459828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6600" dirty="0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3C6C9C2A-3B63-1172-72B3-1462C72CA9DE}"/>
              </a:ext>
            </a:extLst>
          </p:cNvPr>
          <p:cNvGrpSpPr/>
          <p:nvPr/>
        </p:nvGrpSpPr>
        <p:grpSpPr>
          <a:xfrm>
            <a:off x="7078010" y="1840016"/>
            <a:ext cx="4459380" cy="4441227"/>
            <a:chOff x="7078010" y="1840016"/>
            <a:chExt cx="4459380" cy="4441227"/>
          </a:xfrm>
        </p:grpSpPr>
        <p:sp>
          <p:nvSpPr>
            <p:cNvPr id="47" name="Partial Circle 46">
              <a:extLst>
                <a:ext uri="{FF2B5EF4-FFF2-40B4-BE49-F238E27FC236}">
                  <a16:creationId xmlns:a16="http://schemas.microsoft.com/office/drawing/2014/main" id="{CC0A391B-FF76-4214-303A-0ECD4A574210}"/>
                </a:ext>
              </a:extLst>
            </p:cNvPr>
            <p:cNvSpPr/>
            <p:nvPr/>
          </p:nvSpPr>
          <p:spPr>
            <a:xfrm rot="10800000">
              <a:off x="7132078" y="1875931"/>
              <a:ext cx="4405312" cy="4405312"/>
            </a:xfrm>
            <a:prstGeom prst="pie">
              <a:avLst>
                <a:gd name="adj1" fmla="val 16266639"/>
                <a:gd name="adj2" fmla="val 540399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sp>
          <p:nvSpPr>
            <p:cNvPr id="43" name="Partial Circle 42">
              <a:extLst>
                <a:ext uri="{FF2B5EF4-FFF2-40B4-BE49-F238E27FC236}">
                  <a16:creationId xmlns:a16="http://schemas.microsoft.com/office/drawing/2014/main" id="{5CD21210-2E0F-4280-8C88-F3005B95D3B1}"/>
                </a:ext>
              </a:extLst>
            </p:cNvPr>
            <p:cNvSpPr/>
            <p:nvPr/>
          </p:nvSpPr>
          <p:spPr>
            <a:xfrm>
              <a:off x="7078010" y="1840016"/>
              <a:ext cx="4405312" cy="4405312"/>
            </a:xfrm>
            <a:prstGeom prst="pie">
              <a:avLst>
                <a:gd name="adj1" fmla="val 16266639"/>
                <a:gd name="adj2" fmla="val 5403990"/>
              </a:avLst>
            </a:prstGeom>
            <a:solidFill>
              <a:srgbClr val="5DFF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B9351F5-1895-2319-51C4-2C222A5B9905}"/>
                  </a:ext>
                </a:extLst>
              </p:cNvPr>
              <p:cNvSpPr txBox="1"/>
              <p:nvPr/>
            </p:nvSpPr>
            <p:spPr>
              <a:xfrm>
                <a:off x="8143910" y="3414041"/>
                <a:ext cx="2326556" cy="1107996"/>
              </a:xfrm>
              <a:prstGeom prst="rect">
                <a:avLst/>
              </a:prstGeom>
              <a:solidFill>
                <a:schemeClr val="bg1"/>
              </a:solidFill>
              <a:effectLst>
                <a:softEdge rad="228600"/>
              </a:effectLst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660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CA" sz="66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CA" sz="66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(2)</m:t>
                      </m:r>
                    </m:oMath>
                  </m:oMathPara>
                </a14:m>
                <a:endParaRPr lang="en-CA" sz="6600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B9351F5-1895-2319-51C4-2C222A5B99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3910" y="3414041"/>
                <a:ext cx="2326556" cy="110799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effectLst>
                <a:softEdge rad="2286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9" name="Group 48">
            <a:extLst>
              <a:ext uri="{FF2B5EF4-FFF2-40B4-BE49-F238E27FC236}">
                <a16:creationId xmlns:a16="http://schemas.microsoft.com/office/drawing/2014/main" id="{72D52F63-F662-794D-6E4F-4D1B4ECE0135}"/>
              </a:ext>
            </a:extLst>
          </p:cNvPr>
          <p:cNvGrpSpPr/>
          <p:nvPr/>
        </p:nvGrpSpPr>
        <p:grpSpPr>
          <a:xfrm>
            <a:off x="7066795" y="1841188"/>
            <a:ext cx="4440055" cy="4440055"/>
            <a:chOff x="7066795" y="1841188"/>
            <a:chExt cx="4440055" cy="4440055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3713CECF-C392-DB95-6B8E-E263925198C3}"/>
                </a:ext>
              </a:extLst>
            </p:cNvPr>
            <p:cNvSpPr/>
            <p:nvPr/>
          </p:nvSpPr>
          <p:spPr>
            <a:xfrm>
              <a:off x="7066795" y="1841188"/>
              <a:ext cx="4440055" cy="4440055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2400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BB6CED62-9AEC-2512-4941-402366DDD150}"/>
                </a:ext>
              </a:extLst>
            </p:cNvPr>
            <p:cNvGrpSpPr/>
            <p:nvPr/>
          </p:nvGrpSpPr>
          <p:grpSpPr>
            <a:xfrm>
              <a:off x="7511129" y="2475165"/>
              <a:ext cx="3720568" cy="3385036"/>
              <a:chOff x="6477807" y="2741644"/>
              <a:chExt cx="3110651" cy="2830123"/>
            </a:xfrm>
          </p:grpSpPr>
          <p:sp>
            <p:nvSpPr>
              <p:cNvPr id="11" name="Isosceles Triangle 10">
                <a:extLst>
                  <a:ext uri="{FF2B5EF4-FFF2-40B4-BE49-F238E27FC236}">
                    <a16:creationId xmlns:a16="http://schemas.microsoft.com/office/drawing/2014/main" id="{CE9C45AD-6F4B-0C66-7E5C-4A5951FC43D1}"/>
                  </a:ext>
                </a:extLst>
              </p:cNvPr>
              <p:cNvSpPr/>
              <p:nvPr/>
            </p:nvSpPr>
            <p:spPr>
              <a:xfrm rot="8503557">
                <a:off x="9274157" y="2741644"/>
                <a:ext cx="314301" cy="421097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2400"/>
              </a:p>
            </p:txBody>
          </p:sp>
          <p:sp>
            <p:nvSpPr>
              <p:cNvPr id="14" name="Isosceles Triangle 13">
                <a:extLst>
                  <a:ext uri="{FF2B5EF4-FFF2-40B4-BE49-F238E27FC236}">
                    <a16:creationId xmlns:a16="http://schemas.microsoft.com/office/drawing/2014/main" id="{EFCF4A84-E948-72DF-B152-3ABC7B392C52}"/>
                  </a:ext>
                </a:extLst>
              </p:cNvPr>
              <p:cNvSpPr/>
              <p:nvPr/>
            </p:nvSpPr>
            <p:spPr>
              <a:xfrm rot="18900000">
                <a:off x="6477807" y="5150670"/>
                <a:ext cx="314301" cy="421097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2400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5051D0DE-FB23-48AA-48B2-8A916B061477}"/>
                </a:ext>
              </a:extLst>
            </p:cNvPr>
            <p:cNvGrpSpPr/>
            <p:nvPr/>
          </p:nvGrpSpPr>
          <p:grpSpPr>
            <a:xfrm rot="5400000">
              <a:off x="7438129" y="2378282"/>
              <a:ext cx="3720569" cy="3385036"/>
              <a:chOff x="6477807" y="2741644"/>
              <a:chExt cx="3110651" cy="2830123"/>
            </a:xfrm>
          </p:grpSpPr>
          <p:sp>
            <p:nvSpPr>
              <p:cNvPr id="18" name="Isosceles Triangle 17">
                <a:extLst>
                  <a:ext uri="{FF2B5EF4-FFF2-40B4-BE49-F238E27FC236}">
                    <a16:creationId xmlns:a16="http://schemas.microsoft.com/office/drawing/2014/main" id="{BCEE67D8-9B2D-C351-C730-0AE2A7556999}"/>
                  </a:ext>
                </a:extLst>
              </p:cNvPr>
              <p:cNvSpPr/>
              <p:nvPr/>
            </p:nvSpPr>
            <p:spPr>
              <a:xfrm rot="8503557">
                <a:off x="9274157" y="2741644"/>
                <a:ext cx="314301" cy="421097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2400"/>
              </a:p>
            </p:txBody>
          </p:sp>
          <p:sp>
            <p:nvSpPr>
              <p:cNvPr id="19" name="Isosceles Triangle 18">
                <a:extLst>
                  <a:ext uri="{FF2B5EF4-FFF2-40B4-BE49-F238E27FC236}">
                    <a16:creationId xmlns:a16="http://schemas.microsoft.com/office/drawing/2014/main" id="{ECC592F2-AEC5-34EE-7BA7-597C2722530C}"/>
                  </a:ext>
                </a:extLst>
              </p:cNvPr>
              <p:cNvSpPr/>
              <p:nvPr/>
            </p:nvSpPr>
            <p:spPr>
              <a:xfrm rot="18900000">
                <a:off x="6477807" y="5150670"/>
                <a:ext cx="314301" cy="421097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2400"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507B8E0-ABE8-F8B2-4861-25D4A5F352BE}"/>
                  </a:ext>
                </a:extLst>
              </p:cNvPr>
              <p:cNvSpPr txBox="1"/>
              <p:nvPr/>
            </p:nvSpPr>
            <p:spPr>
              <a:xfrm>
                <a:off x="8836419" y="1182324"/>
                <a:ext cx="1066924" cy="1308308"/>
              </a:xfrm>
              <a:prstGeom prst="rect">
                <a:avLst/>
              </a:prstGeom>
              <a:solidFill>
                <a:schemeClr val="bg1"/>
              </a:solidFill>
              <a:effectLst>
                <a:softEdge rad="228600"/>
              </a:effectLst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CA" sz="66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sz="66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acc>
                    </m:oMath>
                  </m:oMathPara>
                </a14:m>
                <a:endParaRPr lang="en-CA" sz="66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507B8E0-ABE8-F8B2-4861-25D4A5F352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6419" y="1182324"/>
                <a:ext cx="1066924" cy="130830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effectLst>
                <a:softEdge rad="2286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79EA971-EE36-35DF-4944-7B7EA096E5BE}"/>
                  </a:ext>
                </a:extLst>
              </p:cNvPr>
              <p:cNvSpPr txBox="1"/>
              <p:nvPr/>
            </p:nvSpPr>
            <p:spPr>
              <a:xfrm>
                <a:off x="10973388" y="3414041"/>
                <a:ext cx="1066924" cy="1308308"/>
              </a:xfrm>
              <a:prstGeom prst="rect">
                <a:avLst/>
              </a:prstGeom>
              <a:solidFill>
                <a:schemeClr val="bg1"/>
              </a:solidFill>
              <a:effectLst>
                <a:softEdge rad="228600"/>
              </a:effectLst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CA" sz="6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sz="6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acc>
                    </m:oMath>
                  </m:oMathPara>
                </a14:m>
                <a:endParaRPr lang="en-CA" sz="66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79EA971-EE36-35DF-4944-7B7EA096E5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3388" y="3414041"/>
                <a:ext cx="1066924" cy="130830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effectLst>
                <a:softEdge rad="2286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7CC623D-205A-5C71-9246-246264B2418D}"/>
                  </a:ext>
                </a:extLst>
              </p:cNvPr>
              <p:cNvSpPr txBox="1"/>
              <p:nvPr/>
            </p:nvSpPr>
            <p:spPr>
              <a:xfrm>
                <a:off x="8802605" y="5683042"/>
                <a:ext cx="1066924" cy="1308308"/>
              </a:xfrm>
              <a:prstGeom prst="rect">
                <a:avLst/>
              </a:prstGeom>
              <a:solidFill>
                <a:schemeClr val="bg1"/>
              </a:solidFill>
              <a:effectLst>
                <a:softEdge rad="228600"/>
              </a:effectLst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CA" sz="66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sz="66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acc>
                    </m:oMath>
                  </m:oMathPara>
                </a14:m>
                <a:endParaRPr lang="en-CA" sz="66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7CC623D-205A-5C71-9246-246264B241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2605" y="5683042"/>
                <a:ext cx="1066924" cy="130830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effectLst>
                <a:softEdge rad="2286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30F8D0D-E45C-A680-F881-61CCAD7CAAB1}"/>
                  </a:ext>
                </a:extLst>
              </p:cNvPr>
              <p:cNvSpPr txBox="1"/>
              <p:nvPr/>
            </p:nvSpPr>
            <p:spPr>
              <a:xfrm>
                <a:off x="6533333" y="3320795"/>
                <a:ext cx="1066924" cy="1314912"/>
              </a:xfrm>
              <a:prstGeom prst="rect">
                <a:avLst/>
              </a:prstGeom>
              <a:solidFill>
                <a:schemeClr val="bg1"/>
              </a:solidFill>
              <a:effectLst>
                <a:softEdge rad="228600"/>
              </a:effectLst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CA" sz="6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sz="6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</m:oMath>
                  </m:oMathPara>
                </a14:m>
                <a:endParaRPr lang="en-CA" sz="66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30F8D0D-E45C-A680-F881-61CCAD7CAA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3333" y="3320795"/>
                <a:ext cx="1066924" cy="131491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effectLst>
                <a:softEdge rad="2286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6" name="Group 45">
            <a:extLst>
              <a:ext uri="{FF2B5EF4-FFF2-40B4-BE49-F238E27FC236}">
                <a16:creationId xmlns:a16="http://schemas.microsoft.com/office/drawing/2014/main" id="{2044CF8F-088A-3A06-5873-4FDB0C9998DF}"/>
              </a:ext>
            </a:extLst>
          </p:cNvPr>
          <p:cNvGrpSpPr/>
          <p:nvPr/>
        </p:nvGrpSpPr>
        <p:grpSpPr>
          <a:xfrm>
            <a:off x="456511" y="1774587"/>
            <a:ext cx="4489660" cy="4467194"/>
            <a:chOff x="548892" y="1840016"/>
            <a:chExt cx="4345550" cy="4323807"/>
          </a:xfrm>
        </p:grpSpPr>
        <p:sp>
          <p:nvSpPr>
            <p:cNvPr id="42" name="Partial Circle 41">
              <a:extLst>
                <a:ext uri="{FF2B5EF4-FFF2-40B4-BE49-F238E27FC236}">
                  <a16:creationId xmlns:a16="http://schemas.microsoft.com/office/drawing/2014/main" id="{EF5892C4-5F98-7F5D-9EF0-CE3AA7725F68}"/>
                </a:ext>
              </a:extLst>
            </p:cNvPr>
            <p:cNvSpPr/>
            <p:nvPr/>
          </p:nvSpPr>
          <p:spPr>
            <a:xfrm>
              <a:off x="594990" y="1840016"/>
              <a:ext cx="4299452" cy="4299452"/>
            </a:xfrm>
            <a:prstGeom prst="pie">
              <a:avLst>
                <a:gd name="adj1" fmla="val 16266639"/>
                <a:gd name="adj2" fmla="val 12297"/>
              </a:avLst>
            </a:prstGeom>
            <a:solidFill>
              <a:srgbClr val="5DFF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sp>
          <p:nvSpPr>
            <p:cNvPr id="45" name="Partial Circle 44">
              <a:extLst>
                <a:ext uri="{FF2B5EF4-FFF2-40B4-BE49-F238E27FC236}">
                  <a16:creationId xmlns:a16="http://schemas.microsoft.com/office/drawing/2014/main" id="{4A7ED23D-2F80-F780-481D-2537D1B465D7}"/>
                </a:ext>
              </a:extLst>
            </p:cNvPr>
            <p:cNvSpPr/>
            <p:nvPr/>
          </p:nvSpPr>
          <p:spPr>
            <a:xfrm>
              <a:off x="548892" y="1864371"/>
              <a:ext cx="4299452" cy="4299452"/>
            </a:xfrm>
            <a:prstGeom prst="pie">
              <a:avLst>
                <a:gd name="adj1" fmla="val 6179"/>
                <a:gd name="adj2" fmla="val 16163499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91B7DF0E-962D-9399-98FA-7ED5D2410086}"/>
              </a:ext>
            </a:extLst>
          </p:cNvPr>
          <p:cNvGrpSpPr/>
          <p:nvPr/>
        </p:nvGrpSpPr>
        <p:grpSpPr>
          <a:xfrm>
            <a:off x="358787" y="1010108"/>
            <a:ext cx="5735179" cy="5350061"/>
            <a:chOff x="358787" y="1010108"/>
            <a:chExt cx="5735179" cy="535006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EC0BC065-4B0E-2EDB-1679-CFFECFC4CC2E}"/>
                    </a:ext>
                  </a:extLst>
                </p:cNvPr>
                <p:cNvSpPr txBox="1"/>
                <p:nvPr/>
              </p:nvSpPr>
              <p:spPr>
                <a:xfrm>
                  <a:off x="5129889" y="3367309"/>
                  <a:ext cx="964077" cy="127760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CA" sz="66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CA" sz="66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</m:acc>
                      </m:oMath>
                    </m:oMathPara>
                  </a14:m>
                  <a:endParaRPr lang="en-CA" sz="66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EC0BC065-4B0E-2EDB-1679-CFFECFC4CC2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29889" y="3367309"/>
                  <a:ext cx="964077" cy="1277603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24E89B28-13C6-33FE-A8C7-27C3F0BB8F12}"/>
                    </a:ext>
                  </a:extLst>
                </p:cNvPr>
                <p:cNvSpPr txBox="1"/>
                <p:nvPr/>
              </p:nvSpPr>
              <p:spPr>
                <a:xfrm>
                  <a:off x="2622317" y="1010108"/>
                  <a:ext cx="1157242" cy="127760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CA" sz="66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CA" sz="66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acc>
                      </m:oMath>
                    </m:oMathPara>
                  </a14:m>
                  <a:endParaRPr lang="en-CA" sz="66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24E89B28-13C6-33FE-A8C7-27C3F0BB8F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22317" y="1010108"/>
                  <a:ext cx="1157242" cy="1277603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86B004C1-5B76-4A99-6D9B-18EAEEEB1EDB}"/>
                </a:ext>
              </a:extLst>
            </p:cNvPr>
            <p:cNvGrpSpPr/>
            <p:nvPr/>
          </p:nvGrpSpPr>
          <p:grpSpPr>
            <a:xfrm>
              <a:off x="2704125" y="1681598"/>
              <a:ext cx="0" cy="4678571"/>
              <a:chOff x="6552518" y="767688"/>
              <a:chExt cx="0" cy="1834390"/>
            </a:xfrm>
          </p:grpSpPr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B147A413-A54C-8E88-7881-621DEA6CE15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552518" y="767688"/>
                <a:ext cx="0" cy="917195"/>
              </a:xfrm>
              <a:prstGeom prst="straightConnector1">
                <a:avLst/>
              </a:prstGeom>
              <a:ln w="127000"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F23AF4DD-B68C-338D-6573-5CC2755DEAE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52518" y="1684883"/>
                <a:ext cx="0" cy="917195"/>
              </a:xfrm>
              <a:prstGeom prst="straightConnector1">
                <a:avLst/>
              </a:prstGeom>
              <a:ln w="127000">
                <a:solidFill>
                  <a:schemeClr val="accent5">
                    <a:lumMod val="60000"/>
                    <a:lumOff val="4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CFA7B9DD-3C77-948D-B5A4-DD91D95C23E2}"/>
                </a:ext>
              </a:extLst>
            </p:cNvPr>
            <p:cNvGrpSpPr/>
            <p:nvPr/>
          </p:nvGrpSpPr>
          <p:grpSpPr>
            <a:xfrm rot="5400000">
              <a:off x="2698073" y="1713991"/>
              <a:ext cx="2" cy="4678574"/>
              <a:chOff x="6552518" y="767688"/>
              <a:chExt cx="1" cy="1834390"/>
            </a:xfrm>
          </p:grpSpPr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1F8BD92D-0367-90E7-A098-EF3746FA0FE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552518" y="767688"/>
                <a:ext cx="0" cy="917195"/>
              </a:xfrm>
              <a:prstGeom prst="straightConnector1">
                <a:avLst/>
              </a:prstGeom>
              <a:ln w="127000"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C3FE1358-7A9F-5252-80EC-FC2B6746339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52519" y="1684883"/>
                <a:ext cx="0" cy="917195"/>
              </a:xfrm>
              <a:prstGeom prst="straightConnector1">
                <a:avLst/>
              </a:prstGeom>
              <a:ln w="127000">
                <a:solidFill>
                  <a:schemeClr val="accent5">
                    <a:lumMod val="60000"/>
                    <a:lumOff val="4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FF5C8C7E-9EDF-BF17-416A-92B6ACD7E674}"/>
              </a:ext>
            </a:extLst>
          </p:cNvPr>
          <p:cNvSpPr txBox="1"/>
          <p:nvPr/>
        </p:nvSpPr>
        <p:spPr>
          <a:xfrm>
            <a:off x="6221488" y="152714"/>
            <a:ext cx="586891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6000" dirty="0"/>
              <a:t>Polarization Space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48CD81D-EF04-2B1A-EE65-74E68884155E}"/>
              </a:ext>
            </a:extLst>
          </p:cNvPr>
          <p:cNvSpPr txBox="1"/>
          <p:nvPr/>
        </p:nvSpPr>
        <p:spPr>
          <a:xfrm>
            <a:off x="609598" y="146780"/>
            <a:ext cx="466448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6000" dirty="0"/>
              <a:t>Physical Space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6C692181-EFD5-7EFD-0D3D-DFBFD0387E65}"/>
              </a:ext>
            </a:extLst>
          </p:cNvPr>
          <p:cNvCxnSpPr>
            <a:cxnSpLocks/>
          </p:cNvCxnSpPr>
          <p:nvPr/>
        </p:nvCxnSpPr>
        <p:spPr>
          <a:xfrm flipV="1">
            <a:off x="6096000" y="0"/>
            <a:ext cx="0" cy="685800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3978198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460"/>
    </mc:Choice>
    <mc:Fallback xmlns="">
      <p:transition spd="slow" advTm="154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3" dur="2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6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3" grpId="0" animBg="1"/>
      <p:bldP spid="5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CF0D177-DCFE-EDFE-312C-1ACCA3DF5591}"/>
                  </a:ext>
                </a:extLst>
              </p:cNvPr>
              <p:cNvSpPr txBox="1"/>
              <p:nvPr/>
            </p:nvSpPr>
            <p:spPr>
              <a:xfrm>
                <a:off x="171450" y="132129"/>
                <a:ext cx="11849100" cy="65556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6000" dirty="0"/>
                  <a:t>This video:</a:t>
                </a:r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CA" sz="6000" dirty="0"/>
                  <a:t>Discuss all polarizations of light</a:t>
                </a:r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CA" sz="6000" dirty="0"/>
                  <a:t>and their corresponding spinors</a:t>
                </a:r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endParaRPr lang="en-CA" sz="6000" dirty="0"/>
              </a:p>
              <a:p>
                <a:r>
                  <a:rPr lang="en-CA" sz="6000" dirty="0"/>
                  <a:t>Next video:</a:t>
                </a:r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CA" sz="6000" dirty="0"/>
                  <a:t>Rotate between polarizations using </a:t>
                </a:r>
                <a14:m>
                  <m:oMath xmlns:m="http://schemas.openxmlformats.org/officeDocument/2006/math">
                    <m:r>
                      <a:rPr lang="en-CA" sz="6000" i="1" dirty="0" smtClean="0">
                        <a:latin typeface="Cambria Math" panose="02040503050406030204" pitchFamily="18" charset="0"/>
                      </a:rPr>
                      <m:t>𝑆𝑈</m:t>
                    </m:r>
                    <m:r>
                      <a:rPr lang="en-CA" sz="6000" i="1" dirty="0" smtClean="0">
                        <a:latin typeface="Cambria Math" panose="02040503050406030204" pitchFamily="18" charset="0"/>
                      </a:rPr>
                      <m:t>(2) </m:t>
                    </m:r>
                  </m:oMath>
                </a14:m>
                <a:r>
                  <a:rPr lang="en-CA" sz="6000" dirty="0"/>
                  <a:t>matrices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CF0D177-DCFE-EDFE-312C-1ACCA3DF55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450" y="132129"/>
                <a:ext cx="11849100" cy="6555641"/>
              </a:xfrm>
              <a:prstGeom prst="rect">
                <a:avLst/>
              </a:prstGeom>
              <a:blipFill>
                <a:blip r:embed="rId3"/>
                <a:stretch>
                  <a:fillRect l="-3086" t="-2884" r="-3652" b="-539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036759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375"/>
    </mc:Choice>
    <mc:Fallback xmlns="">
      <p:transition spd="slow" advTm="143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25F96C-5E7C-2973-6293-883AA2407FF4}"/>
              </a:ext>
            </a:extLst>
          </p:cNvPr>
          <p:cNvSpPr txBox="1"/>
          <p:nvPr/>
        </p:nvSpPr>
        <p:spPr>
          <a:xfrm>
            <a:off x="263614" y="134843"/>
            <a:ext cx="7229203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800" u="sng" dirty="0"/>
              <a:t>Exercise</a:t>
            </a:r>
            <a:r>
              <a:rPr lang="en-CA" sz="4800" dirty="0"/>
              <a:t>: Draw the wave overtime in the XY plane for these Jones Vectors:</a:t>
            </a:r>
          </a:p>
          <a:p>
            <a:r>
              <a:rPr lang="en-CA" sz="4000" b="1" dirty="0"/>
              <a:t>(answers in description)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31F2626-18BB-B921-ED29-9E1F112FC8F0}"/>
              </a:ext>
            </a:extLst>
          </p:cNvPr>
          <p:cNvGrpSpPr/>
          <p:nvPr/>
        </p:nvGrpSpPr>
        <p:grpSpPr>
          <a:xfrm>
            <a:off x="7925662" y="-258948"/>
            <a:ext cx="3443378" cy="3518902"/>
            <a:chOff x="6494368" y="201838"/>
            <a:chExt cx="5436644" cy="5555888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057A8E93-0663-494C-CE4A-550971AD520C}"/>
                </a:ext>
              </a:extLst>
            </p:cNvPr>
            <p:cNvSpPr/>
            <p:nvPr/>
          </p:nvSpPr>
          <p:spPr>
            <a:xfrm>
              <a:off x="6494368" y="1159444"/>
              <a:ext cx="4598290" cy="459828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6600" dirty="0"/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B7291DDF-4552-B201-560B-A4C272E44EBF}"/>
                </a:ext>
              </a:extLst>
            </p:cNvPr>
            <p:cNvGrpSpPr/>
            <p:nvPr/>
          </p:nvGrpSpPr>
          <p:grpSpPr>
            <a:xfrm>
              <a:off x="6686264" y="201838"/>
              <a:ext cx="5244748" cy="5393022"/>
              <a:chOff x="-4597089" y="-206362"/>
              <a:chExt cx="3740568" cy="3846318"/>
            </a:xfrm>
          </p:grpSpPr>
          <p:cxnSp>
            <p:nvCxnSpPr>
              <p:cNvPr id="6" name="Straight Arrow Connector 5">
                <a:extLst>
                  <a:ext uri="{FF2B5EF4-FFF2-40B4-BE49-F238E27FC236}">
                    <a16:creationId xmlns:a16="http://schemas.microsoft.com/office/drawing/2014/main" id="{3D11C182-4649-FBA6-8D75-C693C7C9A88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4597089" y="2137062"/>
                <a:ext cx="3144842" cy="0"/>
              </a:xfrm>
              <a:prstGeom prst="straightConnector1">
                <a:avLst/>
              </a:prstGeom>
              <a:ln w="508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Straight Arrow Connector 6">
                <a:extLst>
                  <a:ext uri="{FF2B5EF4-FFF2-40B4-BE49-F238E27FC236}">
                    <a16:creationId xmlns:a16="http://schemas.microsoft.com/office/drawing/2014/main" id="{A59DFE6B-D47A-64FF-7A29-BD09B5A05DF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3094193" y="473615"/>
                <a:ext cx="0" cy="3166341"/>
              </a:xfrm>
              <a:prstGeom prst="straightConnector1">
                <a:avLst/>
              </a:prstGeom>
              <a:ln w="508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" name="TextBox 7">
                    <a:extLst>
                      <a:ext uri="{FF2B5EF4-FFF2-40B4-BE49-F238E27FC236}">
                        <a16:creationId xmlns:a16="http://schemas.microsoft.com/office/drawing/2014/main" id="{AD8B4CD5-2B81-DC86-DE8D-8640E694F238}"/>
                      </a:ext>
                    </a:extLst>
                  </p:cNvPr>
                  <p:cNvSpPr txBox="1"/>
                  <p:nvPr/>
                </p:nvSpPr>
                <p:spPr>
                  <a:xfrm>
                    <a:off x="-1597984" y="1723504"/>
                    <a:ext cx="741463" cy="72247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GB" sz="6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CA" sz="6000" dirty="0"/>
                  </a:p>
                </p:txBody>
              </p:sp>
            </mc:Choice>
            <mc:Fallback xmlns="">
              <p:sp>
                <p:nvSpPr>
                  <p:cNvPr id="8" name="TextBox 7">
                    <a:extLst>
                      <a:ext uri="{FF2B5EF4-FFF2-40B4-BE49-F238E27FC236}">
                        <a16:creationId xmlns:a16="http://schemas.microsoft.com/office/drawing/2014/main" id="{AD8B4CD5-2B81-DC86-DE8D-8640E694F23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-1597984" y="1723504"/>
                    <a:ext cx="741463" cy="722474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b="-20000"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83CFBC02-316B-7A17-8BB1-462857C43087}"/>
                      </a:ext>
                    </a:extLst>
                  </p:cNvPr>
                  <p:cNvSpPr txBox="1"/>
                  <p:nvPr/>
                </p:nvSpPr>
                <p:spPr>
                  <a:xfrm>
                    <a:off x="-2919323" y="-206362"/>
                    <a:ext cx="573234" cy="72437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GB" sz="6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oMath>
                      </m:oMathPara>
                    </a14:m>
                    <a:endParaRPr lang="en-CA" sz="6000" dirty="0"/>
                  </a:p>
                </p:txBody>
              </p:sp>
            </mc:Choice>
            <mc:Fallback xmlns=""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83CFBC02-316B-7A17-8BB1-462857C4308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-2919323" y="-206362"/>
                    <a:ext cx="573234" cy="724374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b="-43810"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2" name="Table 12">
                <a:extLst>
                  <a:ext uri="{FF2B5EF4-FFF2-40B4-BE49-F238E27FC236}">
                    <a16:creationId xmlns:a16="http://schemas.microsoft.com/office/drawing/2014/main" id="{81D19525-67D4-F961-78FE-178A60B2EE60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0" y="3315361"/>
              <a:ext cx="12192000" cy="3231706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32000">
                      <a:extLst>
                        <a:ext uri="{9D8B030D-6E8A-4147-A177-3AD203B41FA5}">
                          <a16:colId xmlns:a16="http://schemas.microsoft.com/office/drawing/2014/main" val="880060270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1768077535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4190061544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2675028054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2238994791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371960893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CA" sz="6000" dirty="0"/>
                            <a:t>(a)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6000" dirty="0"/>
                            <a:t>(b)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6000" dirty="0"/>
                            <a:t>(c)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6000" dirty="0"/>
                            <a:t>(d)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6000" dirty="0"/>
                            <a:t>(e)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6000" dirty="0"/>
                            <a:t>(f)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622602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CA" sz="8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eqArr>
                                      <m:eqArrPr>
                                        <m:ctrlPr>
                                          <a:rPr lang="en-CA" sz="8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CA" sz="80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  <m:e>
                                        <m:r>
                                          <m:rPr>
                                            <m:nor/>
                                          </m:rPr>
                                          <a:rPr lang="en-CA" sz="8000" dirty="0"/>
                                          <m:t>½</m:t>
                                        </m:r>
                                      </m:e>
                                    </m:eqArr>
                                  </m:e>
                                </m:d>
                              </m:oMath>
                            </m:oMathPara>
                          </a14:m>
                          <a:endParaRPr lang="en-CA" sz="8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CA" sz="8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eqArr>
                                      <m:eqArrPr>
                                        <m:ctrlPr>
                                          <a:rPr lang="en-CA" sz="8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CA" sz="80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  <m:e>
                                        <m:r>
                                          <a:rPr lang="en-CA" sz="80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eqArr>
                                  </m:e>
                                </m:d>
                              </m:oMath>
                            </m:oMathPara>
                          </a14:m>
                          <a:endParaRPr lang="en-CA" sz="8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CA" sz="8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eqArr>
                                      <m:eqArrPr>
                                        <m:ctrlPr>
                                          <a:rPr lang="en-CA" sz="8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CA" sz="80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  <m:e>
                                        <m:r>
                                          <a:rPr lang="en-CA" sz="80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eqArr>
                                  </m:e>
                                </m:d>
                              </m:oMath>
                            </m:oMathPara>
                          </a14:m>
                          <a:endParaRPr lang="en-CA" sz="8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CA" sz="6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eqArr>
                                      <m:eqArrPr>
                                        <m:ctrlPr>
                                          <a:rPr lang="en-CA" sz="6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CA" sz="6600" b="0" i="1" smtClean="0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e>
                                      <m:e>
                                        <m:r>
                                          <a:rPr lang="en-CA" sz="66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eqArr>
                                  </m:e>
                                </m:d>
                              </m:oMath>
                            </m:oMathPara>
                          </a14:m>
                          <a:endParaRPr lang="en-CA" sz="8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CA" sz="6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eqArr>
                                      <m:eqArrPr>
                                        <m:ctrlPr>
                                          <a:rPr lang="en-CA" sz="6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CA" sz="66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  <m:e>
                                        <m:sSup>
                                          <m:sSupPr>
                                            <m:ctrlPr>
                                              <a:rPr lang="en-CA" sz="6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CA" sz="66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𝑒</m:t>
                                            </m:r>
                                          </m:e>
                                          <m:sup>
                                            <m:r>
                                              <a:rPr lang="en-CA" sz="66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  <m:f>
                                              <m:fPr>
                                                <m:ctrlPr>
                                                  <a:rPr lang="en-CA" sz="6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Pr>
                                              <m:num>
                                                <m:r>
                                                  <a:rPr lang="en-CA" sz="6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𝜋</m:t>
                                                </m:r>
                                              </m:num>
                                              <m:den>
                                                <m:r>
                                                  <a:rPr lang="en-CA" sz="6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4</m:t>
                                                </m:r>
                                              </m:den>
                                            </m:f>
                                          </m:sup>
                                        </m:sSup>
                                      </m:e>
                                    </m:eqArr>
                                  </m:e>
                                </m:d>
                              </m:oMath>
                            </m:oMathPara>
                          </a14:m>
                          <a:endParaRPr lang="en-CA" sz="66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CA" sz="5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eqArr>
                                      <m:eqArrPr>
                                        <m:ctrlPr>
                                          <a:rPr lang="en-CA" sz="5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sSup>
                                          <m:sSupPr>
                                            <m:ctrlPr>
                                              <a:rPr lang="en-CA" sz="5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CA" sz="5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𝑒</m:t>
                                            </m:r>
                                          </m:e>
                                          <m:sup>
                                            <m:r>
                                              <a:rPr lang="en-CA" sz="5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  <m:f>
                                              <m:fPr>
                                                <m:ctrlPr>
                                                  <a:rPr lang="en-CA" sz="54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Pr>
                                              <m:num>
                                                <m:r>
                                                  <a:rPr lang="en-CA" sz="54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𝜋</m:t>
                                                </m:r>
                                              </m:num>
                                              <m:den>
                                                <m:r>
                                                  <a:rPr lang="en-CA" sz="54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4</m:t>
                                                </m:r>
                                              </m:den>
                                            </m:f>
                                          </m:sup>
                                        </m:sSup>
                                      </m:e>
                                      <m:e>
                                        <m:sSup>
                                          <m:sSupPr>
                                            <m:ctrlPr>
                                              <a:rPr lang="en-CA" sz="5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CA" sz="5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𝑒</m:t>
                                            </m:r>
                                          </m:e>
                                          <m:sup>
                                            <m:r>
                                              <a:rPr lang="en-CA" sz="5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  <m:f>
                                              <m:fPr>
                                                <m:ctrlPr>
                                                  <a:rPr lang="en-CA" sz="54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Pr>
                                              <m:num>
                                                <m:r>
                                                  <a:rPr lang="en-CA" sz="54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𝜋</m:t>
                                                </m:r>
                                              </m:num>
                                              <m:den>
                                                <m:r>
                                                  <a:rPr lang="en-CA" sz="54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den>
                                            </m:f>
                                          </m:sup>
                                        </m:sSup>
                                      </m:e>
                                    </m:eqArr>
                                  </m:e>
                                </m:d>
                              </m:oMath>
                            </m:oMathPara>
                          </a14:m>
                          <a:endParaRPr lang="en-CA" sz="66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18681951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2" name="Table 12">
                <a:extLst>
                  <a:ext uri="{FF2B5EF4-FFF2-40B4-BE49-F238E27FC236}">
                    <a16:creationId xmlns:a16="http://schemas.microsoft.com/office/drawing/2014/main" id="{81D19525-67D4-F961-78FE-178A60B2EE60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0" y="3315361"/>
              <a:ext cx="12192000" cy="3231706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32000">
                      <a:extLst>
                        <a:ext uri="{9D8B030D-6E8A-4147-A177-3AD203B41FA5}">
                          <a16:colId xmlns:a16="http://schemas.microsoft.com/office/drawing/2014/main" val="880060270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1768077535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4190061544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2675028054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2238994791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3719608931"/>
                        </a:ext>
                      </a:extLst>
                    </a:gridCol>
                  </a:tblGrid>
                  <a:tr h="1005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CA" sz="6000" dirty="0"/>
                            <a:t>(a)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6000" dirty="0"/>
                            <a:t>(b)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6000" dirty="0"/>
                            <a:t>(c)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6000" dirty="0"/>
                            <a:t>(d)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6000" dirty="0"/>
                            <a:t>(e)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6000" dirty="0"/>
                            <a:t>(f)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6226021"/>
                      </a:ext>
                    </a:extLst>
                  </a:tr>
                  <a:tr h="222586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t="-53279" r="-50060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99701" t="-53279" r="-39910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200300" t="-53279" r="-3003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300300" t="-53279" r="-2003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399102" t="-53279" r="-9970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500601" t="-5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18681951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063276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912"/>
    </mc:Choice>
    <mc:Fallback xmlns="">
      <p:transition spd="slow" advTm="69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3ED8E9C1-1A78-B7FB-27CA-EA1D4A802532}"/>
              </a:ext>
            </a:extLst>
          </p:cNvPr>
          <p:cNvGrpSpPr/>
          <p:nvPr/>
        </p:nvGrpSpPr>
        <p:grpSpPr>
          <a:xfrm>
            <a:off x="7020469" y="-336642"/>
            <a:ext cx="5436644" cy="5612586"/>
            <a:chOff x="6494368" y="145140"/>
            <a:chExt cx="5436644" cy="5612586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C0D15FB1-C92A-16CE-3382-E8E1424B4146}"/>
                </a:ext>
              </a:extLst>
            </p:cNvPr>
            <p:cNvSpPr/>
            <p:nvPr/>
          </p:nvSpPr>
          <p:spPr>
            <a:xfrm>
              <a:off x="6494368" y="1159444"/>
              <a:ext cx="4598290" cy="459828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6600" dirty="0"/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6AA7E59C-B621-79DE-028E-17185351F570}"/>
                </a:ext>
              </a:extLst>
            </p:cNvPr>
            <p:cNvGrpSpPr/>
            <p:nvPr/>
          </p:nvGrpSpPr>
          <p:grpSpPr>
            <a:xfrm>
              <a:off x="6686264" y="145140"/>
              <a:ext cx="5244748" cy="5449720"/>
              <a:chOff x="-4597089" y="-246799"/>
              <a:chExt cx="3740568" cy="3886755"/>
            </a:xfrm>
          </p:grpSpPr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0857D62D-BC75-33CC-0550-E693F2CF5C1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4597089" y="2137062"/>
                <a:ext cx="3144842" cy="0"/>
              </a:xfrm>
              <a:prstGeom prst="straightConnector1">
                <a:avLst/>
              </a:prstGeom>
              <a:ln w="508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44FE6E7E-269A-DA9F-84A4-CE779D43E57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3094193" y="473615"/>
                <a:ext cx="0" cy="3166341"/>
              </a:xfrm>
              <a:prstGeom prst="straightConnector1">
                <a:avLst/>
              </a:prstGeom>
              <a:ln w="508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C600DBB2-0236-98D6-6FD6-D18869EBACA8}"/>
                      </a:ext>
                    </a:extLst>
                  </p:cNvPr>
                  <p:cNvSpPr txBox="1"/>
                  <p:nvPr/>
                </p:nvSpPr>
                <p:spPr>
                  <a:xfrm>
                    <a:off x="-1597984" y="1723504"/>
                    <a:ext cx="741463" cy="72247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GB" sz="6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CA" sz="6000" dirty="0"/>
                  </a:p>
                </p:txBody>
              </p:sp>
            </mc:Choice>
            <mc:Fallback xmlns=""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C600DBB2-0236-98D6-6FD6-D18869EBACA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-1597984" y="1723504"/>
                    <a:ext cx="741463" cy="722474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8BC363D9-A9B9-7066-A1B3-AFCFADB4B044}"/>
                      </a:ext>
                    </a:extLst>
                  </p:cNvPr>
                  <p:cNvSpPr txBox="1"/>
                  <p:nvPr/>
                </p:nvSpPr>
                <p:spPr>
                  <a:xfrm>
                    <a:off x="-3380810" y="-246799"/>
                    <a:ext cx="573234" cy="72437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GB" sz="6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oMath>
                      </m:oMathPara>
                    </a14:m>
                    <a:endParaRPr lang="en-CA" sz="6000" dirty="0"/>
                  </a:p>
                </p:txBody>
              </p:sp>
            </mc:Choice>
            <mc:Fallback xmlns=""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8BC363D9-A9B9-7066-A1B3-AFCFADB4B04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-3380810" y="-246799"/>
                    <a:ext cx="573234" cy="724374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6E5E8B1-814E-EB35-E789-323F97A41E2B}"/>
                  </a:ext>
                </a:extLst>
              </p:cNvPr>
              <p:cNvSpPr txBox="1"/>
              <p:nvPr/>
            </p:nvSpPr>
            <p:spPr>
              <a:xfrm>
                <a:off x="5428521" y="333838"/>
                <a:ext cx="1667054" cy="1323439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CA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en-CA" sz="40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CA" sz="4000" b="0" i="1" dirty="0">
                  <a:solidFill>
                    <a:srgbClr val="0070C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CA" sz="4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CA" sz="40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CA" sz="4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6E5E8B1-814E-EB35-E789-323F97A41E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8521" y="333838"/>
                <a:ext cx="1667054" cy="132343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7546E4B-57CD-19FB-428E-52E7DD4A7339}"/>
                  </a:ext>
                </a:extLst>
              </p:cNvPr>
              <p:cNvSpPr txBox="1"/>
              <p:nvPr/>
            </p:nvSpPr>
            <p:spPr>
              <a:xfrm>
                <a:off x="937175" y="1875770"/>
                <a:ext cx="4019329" cy="50731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CA" sz="480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CA" sz="4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  </m:t>
                    </m:r>
                    <m:r>
                      <a:rPr lang="en-CA" sz="4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⇒</m:t>
                    </m:r>
                    <m:d>
                      <m:dPr>
                        <m:begChr m:val="["/>
                        <m:endChr m:val="]"/>
                        <m:ctrlPr>
                          <a:rPr lang="en-CA" sz="4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CA" sz="4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CA" sz="4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CA" sz="4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eqArr>
                      </m:e>
                    </m:d>
                  </m:oMath>
                </a14:m>
                <a:r>
                  <a:rPr lang="en-CA" sz="4800" dirty="0"/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CA" sz="48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CA" sz="4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CA" sz="4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8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CA" sz="4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CA" sz="4800" b="0" i="1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CA" sz="48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⇒</m:t>
                    </m:r>
                    <m:d>
                      <m:dPr>
                        <m:begChr m:val="["/>
                        <m:endChr m:val="]"/>
                        <m:ctrlPr>
                          <a:rPr lang="en-CA" sz="4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CA" sz="4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CA" sz="4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n-CA" sz="4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eqArr>
                      </m:e>
                    </m:d>
                  </m:oMath>
                </a14:m>
                <a:r>
                  <a:rPr lang="en-CA" sz="4800" dirty="0">
                    <a:solidFill>
                      <a:schemeClr val="bg1"/>
                    </a:solidFill>
                  </a:rPr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CA" sz="48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CA" sz="4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sz="4800" i="1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CA" sz="4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CA" sz="48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⇒</m:t>
                    </m:r>
                    <m:d>
                      <m:dPr>
                        <m:begChr m:val="["/>
                        <m:endChr m:val="]"/>
                        <m:ctrlPr>
                          <a:rPr lang="en-CA" sz="4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CA" sz="4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CA" sz="4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  <m:e>
                            <m:r>
                              <a:rPr lang="en-CA" sz="4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eqArr>
                      </m:e>
                    </m:d>
                  </m:oMath>
                </a14:m>
                <a:r>
                  <a:rPr lang="en-CA" sz="4800" dirty="0"/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CA" sz="48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CA" sz="4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CA" sz="4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800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CA" sz="48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CA" sz="4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CA" sz="48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⇒</m:t>
                    </m:r>
                    <m:d>
                      <m:dPr>
                        <m:begChr m:val="["/>
                        <m:endChr m:val="]"/>
                        <m:ctrlPr>
                          <a:rPr lang="en-CA" sz="4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CA" sz="4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CA" sz="4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n-CA" sz="4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eqArr>
                      </m:e>
                    </m:d>
                  </m:oMath>
                </a14:m>
                <a:r>
                  <a:rPr lang="en-CA" sz="4800" dirty="0"/>
                  <a:t> 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7546E4B-57CD-19FB-428E-52E7DD4A73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7175" y="1875770"/>
                <a:ext cx="4019329" cy="507318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5390FE7-42E0-4E02-FC7A-A84AF659F901}"/>
                  </a:ext>
                </a:extLst>
              </p:cNvPr>
              <p:cNvSpPr txBox="1"/>
              <p:nvPr/>
            </p:nvSpPr>
            <p:spPr>
              <a:xfrm>
                <a:off x="4322819" y="2037029"/>
                <a:ext cx="269765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4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⇐</m:t>
                      </m:r>
                      <m:r>
                        <a:rPr lang="en-CA" sz="480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CA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CA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en-CA" sz="4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5390FE7-42E0-4E02-FC7A-A84AF659F9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2819" y="2037029"/>
                <a:ext cx="2697650" cy="83099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3FD5F35D-BA2F-56DC-44F7-EDEA1E939DF7}"/>
                  </a:ext>
                </a:extLst>
              </p:cNvPr>
              <p:cNvSpPr/>
              <p:nvPr/>
            </p:nvSpPr>
            <p:spPr>
              <a:xfrm>
                <a:off x="209977" y="2237504"/>
                <a:ext cx="670373" cy="670373"/>
              </a:xfrm>
              <a:prstGeom prst="ellipse">
                <a:avLst/>
              </a:prstGeom>
              <a:solidFill>
                <a:srgbClr val="0070C0"/>
              </a:solidFill>
              <a:ln w="38100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CA" sz="4000" i="1" dirty="0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CA" sz="4000" dirty="0"/>
              </a:p>
            </p:txBody>
          </p:sp>
        </mc:Choice>
        <mc:Fallback xmlns="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3FD5F35D-BA2F-56DC-44F7-EDEA1E939D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977" y="2237504"/>
                <a:ext cx="670373" cy="670373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  <a:ln w="38100"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713C8D40-A61A-DC7A-B039-04F5D35BF4D7}"/>
                  </a:ext>
                </a:extLst>
              </p:cNvPr>
              <p:cNvSpPr/>
              <p:nvPr/>
            </p:nvSpPr>
            <p:spPr>
              <a:xfrm>
                <a:off x="209978" y="3467075"/>
                <a:ext cx="670373" cy="670373"/>
              </a:xfrm>
              <a:prstGeom prst="ellipse">
                <a:avLst/>
              </a:prstGeom>
              <a:solidFill>
                <a:srgbClr val="FF0000"/>
              </a:solidFill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CA" sz="4000" b="0" i="1" dirty="0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CA" sz="4000" dirty="0"/>
              </a:p>
            </p:txBody>
          </p:sp>
        </mc:Choice>
        <mc:Fallback xmlns="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713C8D40-A61A-DC7A-B039-04F5D35BF4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978" y="3467075"/>
                <a:ext cx="670373" cy="670373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  <a:ln w="38100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EC62052F-B54B-1378-FB47-36B3CB741479}"/>
                  </a:ext>
                </a:extLst>
              </p:cNvPr>
              <p:cNvSpPr/>
              <p:nvPr/>
            </p:nvSpPr>
            <p:spPr>
              <a:xfrm>
                <a:off x="206907" y="4681650"/>
                <a:ext cx="670373" cy="670373"/>
              </a:xfrm>
              <a:prstGeom prst="ellipse">
                <a:avLst/>
              </a:prstGeom>
              <a:solidFill>
                <a:srgbClr val="7030A0"/>
              </a:solidFill>
              <a:ln w="38100">
                <a:solidFill>
                  <a:srgbClr val="3818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CA" sz="4000" b="0" i="1" dirty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CA" sz="4000" dirty="0"/>
              </a:p>
            </p:txBody>
          </p:sp>
        </mc:Choice>
        <mc:Fallback xmlns="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EC62052F-B54B-1378-FB47-36B3CB7414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907" y="4681650"/>
                <a:ext cx="670373" cy="670373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  <a:ln w="38100">
                <a:solidFill>
                  <a:srgbClr val="381850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BBCB6511-04D9-A545-1A21-F9EC80A130E7}"/>
                  </a:ext>
                </a:extLst>
              </p:cNvPr>
              <p:cNvSpPr/>
              <p:nvPr/>
            </p:nvSpPr>
            <p:spPr>
              <a:xfrm>
                <a:off x="206906" y="5875574"/>
                <a:ext cx="670373" cy="670373"/>
              </a:xfrm>
              <a:prstGeom prst="ellipse">
                <a:avLst/>
              </a:prstGeom>
              <a:solidFill>
                <a:srgbClr val="00B050"/>
              </a:solidFill>
              <a:ln w="38100">
                <a:solidFill>
                  <a:srgbClr val="00642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CA" sz="4000" b="0" i="1" dirty="0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CA" sz="4000" dirty="0"/>
              </a:p>
            </p:txBody>
          </p:sp>
        </mc:Choice>
        <mc:Fallback xmlns="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BBCB6511-04D9-A545-1A21-F9EC80A130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906" y="5875574"/>
                <a:ext cx="670373" cy="670373"/>
              </a:xfrm>
              <a:prstGeom prst="ellipse">
                <a:avLst/>
              </a:prstGeom>
              <a:blipFill>
                <a:blip r:embed="rId12"/>
                <a:stretch>
                  <a:fillRect/>
                </a:stretch>
              </a:blipFill>
              <a:ln w="38100">
                <a:solidFill>
                  <a:srgbClr val="00642D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07310C42-8F36-0A2B-A599-00DDD3BF3686}"/>
                  </a:ext>
                </a:extLst>
              </p:cNvPr>
              <p:cNvSpPr/>
              <p:nvPr/>
            </p:nvSpPr>
            <p:spPr>
              <a:xfrm>
                <a:off x="11214579" y="2597284"/>
                <a:ext cx="670373" cy="670373"/>
              </a:xfrm>
              <a:prstGeom prst="ellipse">
                <a:avLst/>
              </a:prstGeom>
              <a:solidFill>
                <a:srgbClr val="0070C0"/>
              </a:solidFill>
              <a:ln w="38100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CA" sz="4000" i="1" dirty="0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CA" sz="4000" dirty="0"/>
              </a:p>
            </p:txBody>
          </p:sp>
        </mc:Choice>
        <mc:Fallback xmlns="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07310C42-8F36-0A2B-A599-00DDD3BF36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14579" y="2597284"/>
                <a:ext cx="670373" cy="670373"/>
              </a:xfrm>
              <a:prstGeom prst="ellipse">
                <a:avLst/>
              </a:prstGeom>
              <a:blipFill>
                <a:blip r:embed="rId13"/>
                <a:stretch>
                  <a:fillRect/>
                </a:stretch>
              </a:blipFill>
              <a:ln w="38100"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E40CD229-E8F0-4B85-C7A4-B9579649B00E}"/>
                  </a:ext>
                </a:extLst>
              </p:cNvPr>
              <p:cNvSpPr/>
              <p:nvPr/>
            </p:nvSpPr>
            <p:spPr>
              <a:xfrm>
                <a:off x="8984427" y="4903271"/>
                <a:ext cx="670373" cy="670373"/>
              </a:xfrm>
              <a:prstGeom prst="ellipse">
                <a:avLst/>
              </a:prstGeom>
              <a:solidFill>
                <a:srgbClr val="FF0000"/>
              </a:solidFill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CA" sz="4000" b="0" i="1" dirty="0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CA" sz="4000" dirty="0"/>
              </a:p>
            </p:txBody>
          </p:sp>
        </mc:Choice>
        <mc:Fallback xmlns="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E40CD229-E8F0-4B85-C7A4-B9579649B0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4427" y="4903271"/>
                <a:ext cx="670373" cy="670373"/>
              </a:xfrm>
              <a:prstGeom prst="ellipse">
                <a:avLst/>
              </a:prstGeom>
              <a:blipFill>
                <a:blip r:embed="rId14"/>
                <a:stretch>
                  <a:fillRect/>
                </a:stretch>
              </a:blipFill>
              <a:ln w="38100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B64E85FA-8099-1119-7C58-6ECB57E04E5E}"/>
                  </a:ext>
                </a:extLst>
              </p:cNvPr>
              <p:cNvSpPr/>
              <p:nvPr/>
            </p:nvSpPr>
            <p:spPr>
              <a:xfrm>
                <a:off x="6754276" y="2572690"/>
                <a:ext cx="670373" cy="670373"/>
              </a:xfrm>
              <a:prstGeom prst="ellipse">
                <a:avLst/>
              </a:prstGeom>
              <a:solidFill>
                <a:srgbClr val="7030A0"/>
              </a:solidFill>
              <a:ln w="38100">
                <a:solidFill>
                  <a:srgbClr val="3818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CA" sz="4000" b="0" i="1" dirty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CA" sz="4000" dirty="0"/>
              </a:p>
            </p:txBody>
          </p:sp>
        </mc:Choice>
        <mc:Fallback xmlns=""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B64E85FA-8099-1119-7C58-6ECB57E04E5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4276" y="2572690"/>
                <a:ext cx="670373" cy="670373"/>
              </a:xfrm>
              <a:prstGeom prst="ellipse">
                <a:avLst/>
              </a:prstGeom>
              <a:blipFill>
                <a:blip r:embed="rId15"/>
                <a:stretch>
                  <a:fillRect/>
                </a:stretch>
              </a:blipFill>
              <a:ln w="38100">
                <a:solidFill>
                  <a:srgbClr val="381850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984210A8-FAF8-7CEE-A926-D4334B4B96F0}"/>
                  </a:ext>
                </a:extLst>
              </p:cNvPr>
              <p:cNvSpPr/>
              <p:nvPr/>
            </p:nvSpPr>
            <p:spPr>
              <a:xfrm>
                <a:off x="8984426" y="395195"/>
                <a:ext cx="670373" cy="670373"/>
              </a:xfrm>
              <a:prstGeom prst="ellipse">
                <a:avLst/>
              </a:prstGeom>
              <a:solidFill>
                <a:srgbClr val="00B050"/>
              </a:solidFill>
              <a:ln w="38100">
                <a:solidFill>
                  <a:srgbClr val="00642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CA" sz="4000" b="0" i="1" dirty="0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CA" sz="4000" dirty="0"/>
              </a:p>
            </p:txBody>
          </p:sp>
        </mc:Choice>
        <mc:Fallback xmlns="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984210A8-FAF8-7CEE-A926-D4334B4B96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4426" y="395195"/>
                <a:ext cx="670373" cy="670373"/>
              </a:xfrm>
              <a:prstGeom prst="ellipse">
                <a:avLst/>
              </a:prstGeom>
              <a:blipFill>
                <a:blip r:embed="rId16"/>
                <a:stretch>
                  <a:fillRect/>
                </a:stretch>
              </a:blipFill>
              <a:ln w="38100">
                <a:solidFill>
                  <a:srgbClr val="00642D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Arc 15">
            <a:extLst>
              <a:ext uri="{FF2B5EF4-FFF2-40B4-BE49-F238E27FC236}">
                <a16:creationId xmlns:a16="http://schemas.microsoft.com/office/drawing/2014/main" id="{417060E5-2A39-F162-73A2-C33CF97A935E}"/>
              </a:ext>
            </a:extLst>
          </p:cNvPr>
          <p:cNvSpPr/>
          <p:nvPr/>
        </p:nvSpPr>
        <p:spPr>
          <a:xfrm rot="5400000">
            <a:off x="7486137" y="1152641"/>
            <a:ext cx="4078706" cy="4078706"/>
          </a:xfrm>
          <a:prstGeom prst="arc">
            <a:avLst>
              <a:gd name="adj1" fmla="val 16938447"/>
              <a:gd name="adj2" fmla="val 20693798"/>
            </a:avLst>
          </a:prstGeom>
          <a:ln w="76200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BFACDBC8-AEA7-E389-AA1A-9E65A49E71EF}"/>
              </a:ext>
            </a:extLst>
          </p:cNvPr>
          <p:cNvSpPr/>
          <p:nvPr/>
        </p:nvSpPr>
        <p:spPr>
          <a:xfrm>
            <a:off x="7529751" y="802043"/>
            <a:ext cx="4078706" cy="4078706"/>
          </a:xfrm>
          <a:prstGeom prst="arc">
            <a:avLst>
              <a:gd name="adj1" fmla="val 16938447"/>
              <a:gd name="adj2" fmla="val 20693798"/>
            </a:avLst>
          </a:prstGeom>
          <a:ln w="76200">
            <a:solidFill>
              <a:srgbClr val="00642D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8" name="Arc 17">
            <a:extLst>
              <a:ext uri="{FF2B5EF4-FFF2-40B4-BE49-F238E27FC236}">
                <a16:creationId xmlns:a16="http://schemas.microsoft.com/office/drawing/2014/main" id="{F23431E5-BB91-2B32-3AC9-F74CF1350F49}"/>
              </a:ext>
            </a:extLst>
          </p:cNvPr>
          <p:cNvSpPr/>
          <p:nvPr/>
        </p:nvSpPr>
        <p:spPr>
          <a:xfrm rot="16200000">
            <a:off x="7117382" y="782501"/>
            <a:ext cx="4078706" cy="4078706"/>
          </a:xfrm>
          <a:prstGeom prst="arc">
            <a:avLst>
              <a:gd name="adj1" fmla="val 16938447"/>
              <a:gd name="adj2" fmla="val 20693798"/>
            </a:avLst>
          </a:prstGeom>
          <a:ln w="76200">
            <a:solidFill>
              <a:srgbClr val="7030A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Arc 18">
            <a:extLst>
              <a:ext uri="{FF2B5EF4-FFF2-40B4-BE49-F238E27FC236}">
                <a16:creationId xmlns:a16="http://schemas.microsoft.com/office/drawing/2014/main" id="{DB7ADEDB-D73A-1FAB-769C-7C43D5337847}"/>
              </a:ext>
            </a:extLst>
          </p:cNvPr>
          <p:cNvSpPr/>
          <p:nvPr/>
        </p:nvSpPr>
        <p:spPr>
          <a:xfrm rot="10800000">
            <a:off x="7087144" y="1096398"/>
            <a:ext cx="4078706" cy="4078706"/>
          </a:xfrm>
          <a:prstGeom prst="arc">
            <a:avLst>
              <a:gd name="adj1" fmla="val 16938447"/>
              <a:gd name="adj2" fmla="val 20693798"/>
            </a:avLst>
          </a:prstGeom>
          <a:ln w="762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56A3F37-65F6-0074-4802-E6B55BA517A4}"/>
                  </a:ext>
                </a:extLst>
              </p:cNvPr>
              <p:cNvSpPr txBox="1"/>
              <p:nvPr/>
            </p:nvSpPr>
            <p:spPr>
              <a:xfrm>
                <a:off x="2636312" y="1875770"/>
                <a:ext cx="4019329" cy="50731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CA" sz="4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⇒</m:t>
                    </m:r>
                    <m:d>
                      <m:dPr>
                        <m:begChr m:val="["/>
                        <m:endChr m:val="]"/>
                        <m:ctrlPr>
                          <a:rPr lang="en-CA" sz="4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CA" sz="4800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CA" sz="4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CA" sz="4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eqArr>
                      </m:e>
                    </m:d>
                  </m:oMath>
                </a14:m>
                <a:r>
                  <a:rPr lang="en-CA" sz="4800" dirty="0"/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CA" sz="4800" i="1">
                        <a:latin typeface="Cambria Math" panose="02040503050406030204" pitchFamily="18" charset="0"/>
                      </a:rPr>
                      <m:t>⇒</m:t>
                    </m:r>
                    <m:d>
                      <m:dPr>
                        <m:begChr m:val="["/>
                        <m:endChr m:val="]"/>
                        <m:ctrlPr>
                          <a:rPr lang="en-CA" sz="4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CA" sz="48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CA" sz="4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n-CA" sz="48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eqArr>
                      </m:e>
                    </m:d>
                  </m:oMath>
                </a14:m>
                <a:r>
                  <a:rPr lang="en-CA" sz="4800" dirty="0"/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CA" sz="4800" i="1">
                        <a:latin typeface="Cambria Math" panose="02040503050406030204" pitchFamily="18" charset="0"/>
                      </a:rPr>
                      <m:t>⇒</m:t>
                    </m:r>
                    <m:d>
                      <m:dPr>
                        <m:begChr m:val="["/>
                        <m:endChr m:val="]"/>
                        <m:ctrlPr>
                          <a:rPr lang="en-CA" sz="4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CA" sz="48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CA" sz="48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  <m:e>
                            <m:r>
                              <a:rPr lang="en-CA" sz="4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eqArr>
                      </m:e>
                    </m:d>
                  </m:oMath>
                </a14:m>
                <a:r>
                  <a:rPr lang="en-CA" sz="4800" dirty="0"/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CA" sz="4800" i="1">
                        <a:latin typeface="Cambria Math" panose="02040503050406030204" pitchFamily="18" charset="0"/>
                      </a:rPr>
                      <m:t>⇒</m:t>
                    </m:r>
                    <m:d>
                      <m:dPr>
                        <m:begChr m:val="["/>
                        <m:endChr m:val="]"/>
                        <m:ctrlPr>
                          <a:rPr lang="en-CA" sz="4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CA" sz="48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CA" sz="4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n-CA" sz="4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eqArr>
                      </m:e>
                    </m:d>
                  </m:oMath>
                </a14:m>
                <a:r>
                  <a:rPr lang="en-CA" sz="4800" dirty="0"/>
                  <a:t> 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56A3F37-65F6-0074-4802-E6B55BA517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6312" y="1875770"/>
                <a:ext cx="4019329" cy="5073184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8BCB489-BECB-3B01-09F8-AEE88FE1FF64}"/>
                  </a:ext>
                </a:extLst>
              </p:cNvPr>
              <p:cNvSpPr txBox="1"/>
              <p:nvPr/>
            </p:nvSpPr>
            <p:spPr>
              <a:xfrm>
                <a:off x="281295" y="42789"/>
                <a:ext cx="4862702" cy="18671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6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CA" sz="60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p>
                                <m:sSupPr>
                                  <m:ctrlPr>
                                    <a:rPr lang="en-GB" sz="6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60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GB" sz="6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d>
                                    <m:dPr>
                                      <m:ctrlPr>
                                        <a:rPr lang="en-CA" sz="6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CA" sz="6000" i="1">
                                          <a:latin typeface="Cambria Math" panose="02040503050406030204" pitchFamily="18" charset="0"/>
                                        </a:rPr>
                                        <m:t>𝜔</m:t>
                                      </m:r>
                                      <m:r>
                                        <a:rPr lang="en-GB" sz="60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CA" sz="60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CA" sz="6000" i="1">
                                          <a:latin typeface="Cambria Math" panose="02040503050406030204" pitchFamily="18" charset="0"/>
                                        </a:rPr>
                                        <m:t>𝑘𝑧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en-CA" sz="6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     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GB" sz="6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60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GB" sz="6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d>
                                    <m:dPr>
                                      <m:ctrlPr>
                                        <a:rPr lang="en-CA" sz="6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CA" sz="6000" b="0" i="1" smtClean="0">
                                          <a:latin typeface="Cambria Math" panose="02040503050406030204" pitchFamily="18" charset="0"/>
                                        </a:rPr>
                                        <m:t>𝜔</m:t>
                                      </m:r>
                                      <m:r>
                                        <a:rPr lang="en-GB" sz="60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CA" sz="6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CA" sz="6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𝑘𝑧</m:t>
                                      </m:r>
                                      <m:r>
                                        <a:rPr lang="en-CA" sz="6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CA" sz="6000" b="0" i="1" smtClean="0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  <m:r>
                                        <a:rPr lang="en-CA" sz="6000" b="0" i="1" smtClean="0">
                                          <a:latin typeface="Cambria Math" panose="02040503050406030204" pitchFamily="18" charset="0"/>
                                        </a:rPr>
                                        <m:t>/2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eqArr>
                        </m:e>
                      </m:d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8BCB489-BECB-3B01-09F8-AEE88FE1FF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295" y="42789"/>
                <a:ext cx="4862702" cy="1867178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4058979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1653">
        <p:fade/>
      </p:transition>
    </mc:Choice>
    <mc:Fallback xmlns="">
      <p:transition spd="med" advTm="41653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5F169EE-EFCC-07BD-FE16-3FC08BCA74B1}"/>
              </a:ext>
            </a:extLst>
          </p:cNvPr>
          <p:cNvCxnSpPr>
            <a:cxnSpLocks/>
          </p:cNvCxnSpPr>
          <p:nvPr/>
        </p:nvCxnSpPr>
        <p:spPr>
          <a:xfrm>
            <a:off x="6096000" y="0"/>
            <a:ext cx="0" cy="685800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6B679EF-8075-0FCF-306A-E490122C9EC5}"/>
                  </a:ext>
                </a:extLst>
              </p:cNvPr>
              <p:cNvSpPr txBox="1"/>
              <p:nvPr/>
            </p:nvSpPr>
            <p:spPr>
              <a:xfrm>
                <a:off x="0" y="100169"/>
                <a:ext cx="6059816" cy="12320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6600" dirty="0">
                    <a:solidFill>
                      <a:srgbClr val="FF0000"/>
                    </a:solidFill>
                  </a:rPr>
                  <a:t>Electric Field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CA" sz="6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CA" sz="6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acc>
                  </m:oMath>
                </a14:m>
                <a:endParaRPr lang="en-CA" sz="6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6B679EF-8075-0FCF-306A-E490122C9E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00169"/>
                <a:ext cx="6059816" cy="1232004"/>
              </a:xfrm>
              <a:prstGeom prst="rect">
                <a:avLst/>
              </a:prstGeom>
              <a:blipFill>
                <a:blip r:embed="rId3"/>
                <a:stretch>
                  <a:fillRect l="-101" t="-6404" b="-3694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4DDC697-8757-5C4B-9157-22781A415E83}"/>
                  </a:ext>
                </a:extLst>
              </p:cNvPr>
              <p:cNvSpPr txBox="1"/>
              <p:nvPr/>
            </p:nvSpPr>
            <p:spPr>
              <a:xfrm>
                <a:off x="6132186" y="84514"/>
                <a:ext cx="6059816" cy="12313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6600" dirty="0">
                    <a:solidFill>
                      <a:srgbClr val="0070C0"/>
                    </a:solidFill>
                  </a:rPr>
                  <a:t>Magnetic Field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CA" sz="6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CA" sz="6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acc>
                  </m:oMath>
                </a14:m>
                <a:endParaRPr lang="en-CA" sz="66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4DDC697-8757-5C4B-9157-22781A415E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2186" y="84514"/>
                <a:ext cx="6059816" cy="1231363"/>
              </a:xfrm>
              <a:prstGeom prst="rect">
                <a:avLst/>
              </a:prstGeom>
              <a:blipFill>
                <a:blip r:embed="rId4"/>
                <a:stretch>
                  <a:fillRect l="-6137" t="-6931" b="-3762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29" name="Group 1128">
            <a:extLst>
              <a:ext uri="{FF2B5EF4-FFF2-40B4-BE49-F238E27FC236}">
                <a16:creationId xmlns:a16="http://schemas.microsoft.com/office/drawing/2014/main" id="{E907DA1B-3DA7-B957-504C-6865F5EF9C50}"/>
              </a:ext>
            </a:extLst>
          </p:cNvPr>
          <p:cNvGrpSpPr/>
          <p:nvPr/>
        </p:nvGrpSpPr>
        <p:grpSpPr>
          <a:xfrm>
            <a:off x="6385824" y="1852632"/>
            <a:ext cx="5501988" cy="4095750"/>
            <a:chOff x="6385824" y="1852632"/>
            <a:chExt cx="5501988" cy="4095750"/>
          </a:xfrm>
        </p:grpSpPr>
        <p:grpSp>
          <p:nvGrpSpPr>
            <p:cNvPr id="1119" name="Group 1118">
              <a:extLst>
                <a:ext uri="{FF2B5EF4-FFF2-40B4-BE49-F238E27FC236}">
                  <a16:creationId xmlns:a16="http://schemas.microsoft.com/office/drawing/2014/main" id="{3D8053AF-B2EB-CF12-8B39-BF57C86B43A0}"/>
                </a:ext>
              </a:extLst>
            </p:cNvPr>
            <p:cNvGrpSpPr/>
            <p:nvPr/>
          </p:nvGrpSpPr>
          <p:grpSpPr>
            <a:xfrm rot="13500000">
              <a:off x="7063884" y="2076006"/>
              <a:ext cx="0" cy="1026422"/>
              <a:chOff x="7063884" y="2076006"/>
              <a:chExt cx="0" cy="1026422"/>
            </a:xfrm>
          </p:grpSpPr>
          <p:cxnSp>
            <p:nvCxnSpPr>
              <p:cNvPr id="1077" name="Straight Arrow Connector 1076">
                <a:extLst>
                  <a:ext uri="{FF2B5EF4-FFF2-40B4-BE49-F238E27FC236}">
                    <a16:creationId xmlns:a16="http://schemas.microsoft.com/office/drawing/2014/main" id="{0201769A-12E1-440C-0BFB-F3F11A7B9CE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63884" y="2076006"/>
                <a:ext cx="0" cy="1026422"/>
              </a:xfrm>
              <a:prstGeom prst="straightConnector1">
                <a:avLst/>
              </a:prstGeom>
              <a:ln w="15240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7" name="Straight Arrow Connector 1096">
                <a:extLst>
                  <a:ext uri="{FF2B5EF4-FFF2-40B4-BE49-F238E27FC236}">
                    <a16:creationId xmlns:a16="http://schemas.microsoft.com/office/drawing/2014/main" id="{1754BC2B-A70D-C863-C298-ECB1EFF5E0E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63884" y="2076006"/>
                <a:ext cx="0" cy="1026422"/>
              </a:xfrm>
              <a:prstGeom prst="straightConnector1">
                <a:avLst/>
              </a:prstGeom>
              <a:ln w="15240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20" name="Group 1119">
              <a:extLst>
                <a:ext uri="{FF2B5EF4-FFF2-40B4-BE49-F238E27FC236}">
                  <a16:creationId xmlns:a16="http://schemas.microsoft.com/office/drawing/2014/main" id="{CC85423B-9680-9161-E1DD-42BAAEA62D26}"/>
                </a:ext>
              </a:extLst>
            </p:cNvPr>
            <p:cNvGrpSpPr/>
            <p:nvPr/>
          </p:nvGrpSpPr>
          <p:grpSpPr>
            <a:xfrm rot="13500000">
              <a:off x="8161003" y="2076006"/>
              <a:ext cx="0" cy="1026422"/>
              <a:chOff x="8161003" y="2076006"/>
              <a:chExt cx="0" cy="1026422"/>
            </a:xfrm>
          </p:grpSpPr>
          <p:cxnSp>
            <p:nvCxnSpPr>
              <p:cNvPr id="1078" name="Straight Arrow Connector 1077">
                <a:extLst>
                  <a:ext uri="{FF2B5EF4-FFF2-40B4-BE49-F238E27FC236}">
                    <a16:creationId xmlns:a16="http://schemas.microsoft.com/office/drawing/2014/main" id="{43488404-B288-06E9-666B-78371B46AEC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61003" y="2076006"/>
                <a:ext cx="0" cy="1026422"/>
              </a:xfrm>
              <a:prstGeom prst="straightConnector1">
                <a:avLst/>
              </a:prstGeom>
              <a:ln w="15240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8" name="Straight Arrow Connector 1097">
                <a:extLst>
                  <a:ext uri="{FF2B5EF4-FFF2-40B4-BE49-F238E27FC236}">
                    <a16:creationId xmlns:a16="http://schemas.microsoft.com/office/drawing/2014/main" id="{C600C9F9-3F5C-C525-0F42-BC79937AAB8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61003" y="2076006"/>
                <a:ext cx="0" cy="1026422"/>
              </a:xfrm>
              <a:prstGeom prst="straightConnector1">
                <a:avLst/>
              </a:prstGeom>
              <a:ln w="15240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21" name="Group 1120">
              <a:extLst>
                <a:ext uri="{FF2B5EF4-FFF2-40B4-BE49-F238E27FC236}">
                  <a16:creationId xmlns:a16="http://schemas.microsoft.com/office/drawing/2014/main" id="{C9749CAD-4647-4038-1D26-4487719640E0}"/>
                </a:ext>
              </a:extLst>
            </p:cNvPr>
            <p:cNvGrpSpPr/>
            <p:nvPr/>
          </p:nvGrpSpPr>
          <p:grpSpPr>
            <a:xfrm rot="13500000">
              <a:off x="9245364" y="2076006"/>
              <a:ext cx="0" cy="1026422"/>
              <a:chOff x="9245364" y="2076006"/>
              <a:chExt cx="0" cy="1026422"/>
            </a:xfrm>
          </p:grpSpPr>
          <p:cxnSp>
            <p:nvCxnSpPr>
              <p:cNvPr id="1079" name="Straight Arrow Connector 1078">
                <a:extLst>
                  <a:ext uri="{FF2B5EF4-FFF2-40B4-BE49-F238E27FC236}">
                    <a16:creationId xmlns:a16="http://schemas.microsoft.com/office/drawing/2014/main" id="{48D5C355-55BE-88F6-B08F-7A4E6A23D3F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245364" y="2076006"/>
                <a:ext cx="0" cy="1026422"/>
              </a:xfrm>
              <a:prstGeom prst="straightConnector1">
                <a:avLst/>
              </a:prstGeom>
              <a:ln w="15240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9" name="Straight Arrow Connector 1098">
                <a:extLst>
                  <a:ext uri="{FF2B5EF4-FFF2-40B4-BE49-F238E27FC236}">
                    <a16:creationId xmlns:a16="http://schemas.microsoft.com/office/drawing/2014/main" id="{A0ACB534-388F-D313-629B-FD74CAEBB89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245364" y="2076006"/>
                <a:ext cx="0" cy="1026422"/>
              </a:xfrm>
              <a:prstGeom prst="straightConnector1">
                <a:avLst/>
              </a:prstGeom>
              <a:ln w="15240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25" name="Group 1124">
              <a:extLst>
                <a:ext uri="{FF2B5EF4-FFF2-40B4-BE49-F238E27FC236}">
                  <a16:creationId xmlns:a16="http://schemas.microsoft.com/office/drawing/2014/main" id="{8C92A2F9-4AE3-1475-1837-1967FB6713C8}"/>
                </a:ext>
              </a:extLst>
            </p:cNvPr>
            <p:cNvGrpSpPr/>
            <p:nvPr/>
          </p:nvGrpSpPr>
          <p:grpSpPr>
            <a:xfrm rot="13500000">
              <a:off x="10291454" y="2076006"/>
              <a:ext cx="0" cy="1026422"/>
              <a:chOff x="10291454" y="2076006"/>
              <a:chExt cx="0" cy="1026422"/>
            </a:xfrm>
          </p:grpSpPr>
          <p:cxnSp>
            <p:nvCxnSpPr>
              <p:cNvPr id="1080" name="Straight Arrow Connector 1079">
                <a:extLst>
                  <a:ext uri="{FF2B5EF4-FFF2-40B4-BE49-F238E27FC236}">
                    <a16:creationId xmlns:a16="http://schemas.microsoft.com/office/drawing/2014/main" id="{818E28AA-D82C-1DDF-1C43-49DA7287F59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91454" y="2076006"/>
                <a:ext cx="0" cy="1026422"/>
              </a:xfrm>
              <a:prstGeom prst="straightConnector1">
                <a:avLst/>
              </a:prstGeom>
              <a:ln w="15240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0" name="Straight Arrow Connector 1099">
                <a:extLst>
                  <a:ext uri="{FF2B5EF4-FFF2-40B4-BE49-F238E27FC236}">
                    <a16:creationId xmlns:a16="http://schemas.microsoft.com/office/drawing/2014/main" id="{7FF24307-617C-AAEB-8E23-A6273B4CBF3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91454" y="2076006"/>
                <a:ext cx="0" cy="1026422"/>
              </a:xfrm>
              <a:prstGeom prst="straightConnector1">
                <a:avLst/>
              </a:prstGeom>
              <a:ln w="15240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14" name="Group 1113">
              <a:extLst>
                <a:ext uri="{FF2B5EF4-FFF2-40B4-BE49-F238E27FC236}">
                  <a16:creationId xmlns:a16="http://schemas.microsoft.com/office/drawing/2014/main" id="{11D53C0A-F712-CB87-36A2-5910EF326967}"/>
                </a:ext>
              </a:extLst>
            </p:cNvPr>
            <p:cNvGrpSpPr/>
            <p:nvPr/>
          </p:nvGrpSpPr>
          <p:grpSpPr>
            <a:xfrm rot="13500000">
              <a:off x="11374601" y="2076006"/>
              <a:ext cx="0" cy="1026422"/>
              <a:chOff x="11374601" y="2076006"/>
              <a:chExt cx="0" cy="1026422"/>
            </a:xfrm>
          </p:grpSpPr>
          <p:cxnSp>
            <p:nvCxnSpPr>
              <p:cNvPr id="1081" name="Straight Arrow Connector 1080">
                <a:extLst>
                  <a:ext uri="{FF2B5EF4-FFF2-40B4-BE49-F238E27FC236}">
                    <a16:creationId xmlns:a16="http://schemas.microsoft.com/office/drawing/2014/main" id="{043916A9-FE8B-00BE-C17B-711B074F24C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74601" y="2076006"/>
                <a:ext cx="0" cy="1026422"/>
              </a:xfrm>
              <a:prstGeom prst="straightConnector1">
                <a:avLst/>
              </a:prstGeom>
              <a:ln w="15240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1" name="Straight Arrow Connector 1100">
                <a:extLst>
                  <a:ext uri="{FF2B5EF4-FFF2-40B4-BE49-F238E27FC236}">
                    <a16:creationId xmlns:a16="http://schemas.microsoft.com/office/drawing/2014/main" id="{709B5ED1-DD90-24FD-4585-CC94D3312D1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74601" y="2076006"/>
                <a:ext cx="0" cy="1026422"/>
              </a:xfrm>
              <a:prstGeom prst="straightConnector1">
                <a:avLst/>
              </a:prstGeom>
              <a:ln w="15240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18" name="Group 1117">
              <a:extLst>
                <a:ext uri="{FF2B5EF4-FFF2-40B4-BE49-F238E27FC236}">
                  <a16:creationId xmlns:a16="http://schemas.microsoft.com/office/drawing/2014/main" id="{D90D2C00-09C4-32D5-F287-66C4A83772CF}"/>
                </a:ext>
              </a:extLst>
            </p:cNvPr>
            <p:cNvGrpSpPr/>
            <p:nvPr/>
          </p:nvGrpSpPr>
          <p:grpSpPr>
            <a:xfrm rot="13500000">
              <a:off x="7050682" y="3333087"/>
              <a:ext cx="0" cy="1026422"/>
              <a:chOff x="7050682" y="3333087"/>
              <a:chExt cx="0" cy="1026422"/>
            </a:xfrm>
          </p:grpSpPr>
          <p:cxnSp>
            <p:nvCxnSpPr>
              <p:cNvPr id="1072" name="Straight Arrow Connector 1071">
                <a:extLst>
                  <a:ext uri="{FF2B5EF4-FFF2-40B4-BE49-F238E27FC236}">
                    <a16:creationId xmlns:a16="http://schemas.microsoft.com/office/drawing/2014/main" id="{C8741C34-CDBE-2C87-0196-C77D55BEF43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50682" y="3333087"/>
                <a:ext cx="0" cy="1026422"/>
              </a:xfrm>
              <a:prstGeom prst="straightConnector1">
                <a:avLst/>
              </a:prstGeom>
              <a:ln w="15240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2" name="Straight Arrow Connector 1091">
                <a:extLst>
                  <a:ext uri="{FF2B5EF4-FFF2-40B4-BE49-F238E27FC236}">
                    <a16:creationId xmlns:a16="http://schemas.microsoft.com/office/drawing/2014/main" id="{81494C84-EB00-43A7-7BA8-B3F9F5669D2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50682" y="3333087"/>
                <a:ext cx="0" cy="1026422"/>
              </a:xfrm>
              <a:prstGeom prst="straightConnector1">
                <a:avLst/>
              </a:prstGeom>
              <a:ln w="15240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17" name="Group 1116">
              <a:extLst>
                <a:ext uri="{FF2B5EF4-FFF2-40B4-BE49-F238E27FC236}">
                  <a16:creationId xmlns:a16="http://schemas.microsoft.com/office/drawing/2014/main" id="{D234ADC7-833E-5AFD-D297-D694339A38F8}"/>
                </a:ext>
              </a:extLst>
            </p:cNvPr>
            <p:cNvGrpSpPr/>
            <p:nvPr/>
          </p:nvGrpSpPr>
          <p:grpSpPr>
            <a:xfrm rot="13500000">
              <a:off x="8147801" y="3333087"/>
              <a:ext cx="0" cy="1026422"/>
              <a:chOff x="8147801" y="3333087"/>
              <a:chExt cx="0" cy="1026422"/>
            </a:xfrm>
          </p:grpSpPr>
          <p:cxnSp>
            <p:nvCxnSpPr>
              <p:cNvPr id="1073" name="Straight Arrow Connector 1072">
                <a:extLst>
                  <a:ext uri="{FF2B5EF4-FFF2-40B4-BE49-F238E27FC236}">
                    <a16:creationId xmlns:a16="http://schemas.microsoft.com/office/drawing/2014/main" id="{4104C638-1CFD-A578-1F21-EABD5A916EA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47801" y="3333087"/>
                <a:ext cx="0" cy="1026422"/>
              </a:xfrm>
              <a:prstGeom prst="straightConnector1">
                <a:avLst/>
              </a:prstGeom>
              <a:ln w="15240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3" name="Straight Arrow Connector 1092">
                <a:extLst>
                  <a:ext uri="{FF2B5EF4-FFF2-40B4-BE49-F238E27FC236}">
                    <a16:creationId xmlns:a16="http://schemas.microsoft.com/office/drawing/2014/main" id="{CD8A1D02-D3F9-20F1-ADF8-BB05AB06C6C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47801" y="3333087"/>
                <a:ext cx="0" cy="1026422"/>
              </a:xfrm>
              <a:prstGeom prst="straightConnector1">
                <a:avLst/>
              </a:prstGeom>
              <a:ln w="15240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16" name="Group 1115">
              <a:extLst>
                <a:ext uri="{FF2B5EF4-FFF2-40B4-BE49-F238E27FC236}">
                  <a16:creationId xmlns:a16="http://schemas.microsoft.com/office/drawing/2014/main" id="{E60563F6-B83F-0773-E5C2-01CDF080AFCC}"/>
                </a:ext>
              </a:extLst>
            </p:cNvPr>
            <p:cNvGrpSpPr/>
            <p:nvPr/>
          </p:nvGrpSpPr>
          <p:grpSpPr>
            <a:xfrm rot="13500000">
              <a:off x="9232162" y="3333087"/>
              <a:ext cx="0" cy="1026422"/>
              <a:chOff x="9232162" y="3333087"/>
              <a:chExt cx="0" cy="1026422"/>
            </a:xfrm>
          </p:grpSpPr>
          <p:cxnSp>
            <p:nvCxnSpPr>
              <p:cNvPr id="1074" name="Straight Arrow Connector 1073">
                <a:extLst>
                  <a:ext uri="{FF2B5EF4-FFF2-40B4-BE49-F238E27FC236}">
                    <a16:creationId xmlns:a16="http://schemas.microsoft.com/office/drawing/2014/main" id="{41E1D10A-1444-A332-41EF-F0E2304C7FF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232162" y="3333087"/>
                <a:ext cx="0" cy="1026422"/>
              </a:xfrm>
              <a:prstGeom prst="straightConnector1">
                <a:avLst/>
              </a:prstGeom>
              <a:ln w="15240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4" name="Straight Arrow Connector 1093">
                <a:extLst>
                  <a:ext uri="{FF2B5EF4-FFF2-40B4-BE49-F238E27FC236}">
                    <a16:creationId xmlns:a16="http://schemas.microsoft.com/office/drawing/2014/main" id="{4FC4B729-2786-7419-559C-F89944C68BB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232162" y="3333087"/>
                <a:ext cx="0" cy="1026422"/>
              </a:xfrm>
              <a:prstGeom prst="straightConnector1">
                <a:avLst/>
              </a:prstGeom>
              <a:ln w="15240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15" name="Group 1114">
              <a:extLst>
                <a:ext uri="{FF2B5EF4-FFF2-40B4-BE49-F238E27FC236}">
                  <a16:creationId xmlns:a16="http://schemas.microsoft.com/office/drawing/2014/main" id="{265E5598-A4FF-655A-1970-87FA44C3A000}"/>
                </a:ext>
              </a:extLst>
            </p:cNvPr>
            <p:cNvGrpSpPr/>
            <p:nvPr/>
          </p:nvGrpSpPr>
          <p:grpSpPr>
            <a:xfrm rot="13500000">
              <a:off x="10278252" y="3333087"/>
              <a:ext cx="0" cy="1026422"/>
              <a:chOff x="10278252" y="3333087"/>
              <a:chExt cx="0" cy="1026422"/>
            </a:xfrm>
          </p:grpSpPr>
          <p:cxnSp>
            <p:nvCxnSpPr>
              <p:cNvPr id="1075" name="Straight Arrow Connector 1074">
                <a:extLst>
                  <a:ext uri="{FF2B5EF4-FFF2-40B4-BE49-F238E27FC236}">
                    <a16:creationId xmlns:a16="http://schemas.microsoft.com/office/drawing/2014/main" id="{9D3ABBBF-BE74-745F-5584-C60D9180646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78252" y="3333087"/>
                <a:ext cx="0" cy="1026422"/>
              </a:xfrm>
              <a:prstGeom prst="straightConnector1">
                <a:avLst/>
              </a:prstGeom>
              <a:ln w="15240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5" name="Straight Arrow Connector 1094">
                <a:extLst>
                  <a:ext uri="{FF2B5EF4-FFF2-40B4-BE49-F238E27FC236}">
                    <a16:creationId xmlns:a16="http://schemas.microsoft.com/office/drawing/2014/main" id="{E74172C9-BAC7-92FC-4253-2773E68A856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78252" y="3333087"/>
                <a:ext cx="0" cy="1026422"/>
              </a:xfrm>
              <a:prstGeom prst="straightConnector1">
                <a:avLst/>
              </a:prstGeom>
              <a:ln w="15240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13" name="Group 1112">
              <a:extLst>
                <a:ext uri="{FF2B5EF4-FFF2-40B4-BE49-F238E27FC236}">
                  <a16:creationId xmlns:a16="http://schemas.microsoft.com/office/drawing/2014/main" id="{027B52C1-CD5C-9F45-4BA0-04970BE8C081}"/>
                </a:ext>
              </a:extLst>
            </p:cNvPr>
            <p:cNvGrpSpPr/>
            <p:nvPr/>
          </p:nvGrpSpPr>
          <p:grpSpPr>
            <a:xfrm rot="13500000">
              <a:off x="11361399" y="3333087"/>
              <a:ext cx="0" cy="1026422"/>
              <a:chOff x="11361399" y="3333087"/>
              <a:chExt cx="0" cy="1026422"/>
            </a:xfrm>
          </p:grpSpPr>
          <p:cxnSp>
            <p:nvCxnSpPr>
              <p:cNvPr id="1076" name="Straight Arrow Connector 1075">
                <a:extLst>
                  <a:ext uri="{FF2B5EF4-FFF2-40B4-BE49-F238E27FC236}">
                    <a16:creationId xmlns:a16="http://schemas.microsoft.com/office/drawing/2014/main" id="{E3FB0A98-8CA1-1C2E-221C-659C3F29E18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61399" y="3333087"/>
                <a:ext cx="0" cy="1026422"/>
              </a:xfrm>
              <a:prstGeom prst="straightConnector1">
                <a:avLst/>
              </a:prstGeom>
              <a:ln w="15240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6" name="Straight Arrow Connector 1095">
                <a:extLst>
                  <a:ext uri="{FF2B5EF4-FFF2-40B4-BE49-F238E27FC236}">
                    <a16:creationId xmlns:a16="http://schemas.microsoft.com/office/drawing/2014/main" id="{0D87846D-5E43-3E5E-48CC-F7F115F6414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61399" y="3333087"/>
                <a:ext cx="0" cy="1026422"/>
              </a:xfrm>
              <a:prstGeom prst="straightConnector1">
                <a:avLst/>
              </a:prstGeom>
              <a:ln w="15240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06" name="Group 1105">
              <a:extLst>
                <a:ext uri="{FF2B5EF4-FFF2-40B4-BE49-F238E27FC236}">
                  <a16:creationId xmlns:a16="http://schemas.microsoft.com/office/drawing/2014/main" id="{112B9EC4-AA6D-4FAC-2FC3-1733B3A521E5}"/>
                </a:ext>
              </a:extLst>
            </p:cNvPr>
            <p:cNvGrpSpPr/>
            <p:nvPr/>
          </p:nvGrpSpPr>
          <p:grpSpPr>
            <a:xfrm rot="13500000">
              <a:off x="7050682" y="4590168"/>
              <a:ext cx="0" cy="1026422"/>
              <a:chOff x="7050682" y="4590168"/>
              <a:chExt cx="0" cy="1026422"/>
            </a:xfrm>
          </p:grpSpPr>
          <p:cxnSp>
            <p:nvCxnSpPr>
              <p:cNvPr id="1067" name="Straight Arrow Connector 1066">
                <a:extLst>
                  <a:ext uri="{FF2B5EF4-FFF2-40B4-BE49-F238E27FC236}">
                    <a16:creationId xmlns:a16="http://schemas.microsoft.com/office/drawing/2014/main" id="{CB972BF2-9207-526D-5221-DDC58140913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50682" y="4590168"/>
                <a:ext cx="0" cy="1026422"/>
              </a:xfrm>
              <a:prstGeom prst="straightConnector1">
                <a:avLst/>
              </a:prstGeom>
              <a:ln w="15240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7" name="Straight Arrow Connector 1086">
                <a:extLst>
                  <a:ext uri="{FF2B5EF4-FFF2-40B4-BE49-F238E27FC236}">
                    <a16:creationId xmlns:a16="http://schemas.microsoft.com/office/drawing/2014/main" id="{D833C51C-D6BD-0303-AA77-910E0DD252B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50682" y="4590168"/>
                <a:ext cx="0" cy="1026422"/>
              </a:xfrm>
              <a:prstGeom prst="straightConnector1">
                <a:avLst/>
              </a:prstGeom>
              <a:ln w="15240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05" name="Group 1104">
              <a:extLst>
                <a:ext uri="{FF2B5EF4-FFF2-40B4-BE49-F238E27FC236}">
                  <a16:creationId xmlns:a16="http://schemas.microsoft.com/office/drawing/2014/main" id="{7075FB16-4BF7-0EB2-FB62-BDAFA5E4D4D4}"/>
                </a:ext>
              </a:extLst>
            </p:cNvPr>
            <p:cNvGrpSpPr/>
            <p:nvPr/>
          </p:nvGrpSpPr>
          <p:grpSpPr>
            <a:xfrm rot="13500000">
              <a:off x="8147801" y="4590168"/>
              <a:ext cx="0" cy="1026422"/>
              <a:chOff x="8147801" y="4590168"/>
              <a:chExt cx="0" cy="1026422"/>
            </a:xfrm>
          </p:grpSpPr>
          <p:cxnSp>
            <p:nvCxnSpPr>
              <p:cNvPr id="1068" name="Straight Arrow Connector 1067">
                <a:extLst>
                  <a:ext uri="{FF2B5EF4-FFF2-40B4-BE49-F238E27FC236}">
                    <a16:creationId xmlns:a16="http://schemas.microsoft.com/office/drawing/2014/main" id="{8D4458E5-FEF8-1120-FB0E-2BAF96A5BCF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47801" y="4590168"/>
                <a:ext cx="0" cy="1026422"/>
              </a:xfrm>
              <a:prstGeom prst="straightConnector1">
                <a:avLst/>
              </a:prstGeom>
              <a:ln w="15240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8" name="Straight Arrow Connector 1087">
                <a:extLst>
                  <a:ext uri="{FF2B5EF4-FFF2-40B4-BE49-F238E27FC236}">
                    <a16:creationId xmlns:a16="http://schemas.microsoft.com/office/drawing/2014/main" id="{505D7358-3872-12C2-D719-762CFDB7094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47801" y="4590168"/>
                <a:ext cx="0" cy="1026422"/>
              </a:xfrm>
              <a:prstGeom prst="straightConnector1">
                <a:avLst/>
              </a:prstGeom>
              <a:ln w="15240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04" name="Group 1103">
              <a:extLst>
                <a:ext uri="{FF2B5EF4-FFF2-40B4-BE49-F238E27FC236}">
                  <a16:creationId xmlns:a16="http://schemas.microsoft.com/office/drawing/2014/main" id="{95E03C46-BA49-7300-4D95-4C28135E5782}"/>
                </a:ext>
              </a:extLst>
            </p:cNvPr>
            <p:cNvGrpSpPr/>
            <p:nvPr/>
          </p:nvGrpSpPr>
          <p:grpSpPr>
            <a:xfrm rot="13500000">
              <a:off x="9232162" y="4590168"/>
              <a:ext cx="0" cy="1026422"/>
              <a:chOff x="9232162" y="4590168"/>
              <a:chExt cx="0" cy="1026422"/>
            </a:xfrm>
          </p:grpSpPr>
          <p:cxnSp>
            <p:nvCxnSpPr>
              <p:cNvPr id="1069" name="Straight Arrow Connector 1068">
                <a:extLst>
                  <a:ext uri="{FF2B5EF4-FFF2-40B4-BE49-F238E27FC236}">
                    <a16:creationId xmlns:a16="http://schemas.microsoft.com/office/drawing/2014/main" id="{56FD7CDC-171E-9358-C697-BE4B8F43DAD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232162" y="4590168"/>
                <a:ext cx="0" cy="1026422"/>
              </a:xfrm>
              <a:prstGeom prst="straightConnector1">
                <a:avLst/>
              </a:prstGeom>
              <a:ln w="15240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9" name="Straight Arrow Connector 1088">
                <a:extLst>
                  <a:ext uri="{FF2B5EF4-FFF2-40B4-BE49-F238E27FC236}">
                    <a16:creationId xmlns:a16="http://schemas.microsoft.com/office/drawing/2014/main" id="{C3B4A00B-B946-801F-36EE-EAE492717B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232162" y="4590168"/>
                <a:ext cx="0" cy="1026422"/>
              </a:xfrm>
              <a:prstGeom prst="straightConnector1">
                <a:avLst/>
              </a:prstGeom>
              <a:ln w="15240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03" name="Group 1102">
              <a:extLst>
                <a:ext uri="{FF2B5EF4-FFF2-40B4-BE49-F238E27FC236}">
                  <a16:creationId xmlns:a16="http://schemas.microsoft.com/office/drawing/2014/main" id="{4AB7415B-2672-730A-2AB1-6ACFC09913AA}"/>
                </a:ext>
              </a:extLst>
            </p:cNvPr>
            <p:cNvGrpSpPr/>
            <p:nvPr/>
          </p:nvGrpSpPr>
          <p:grpSpPr>
            <a:xfrm rot="13500000">
              <a:off x="10278252" y="4590168"/>
              <a:ext cx="0" cy="1026422"/>
              <a:chOff x="10278252" y="4590168"/>
              <a:chExt cx="0" cy="1026422"/>
            </a:xfrm>
          </p:grpSpPr>
          <p:cxnSp>
            <p:nvCxnSpPr>
              <p:cNvPr id="1070" name="Straight Arrow Connector 1069">
                <a:extLst>
                  <a:ext uri="{FF2B5EF4-FFF2-40B4-BE49-F238E27FC236}">
                    <a16:creationId xmlns:a16="http://schemas.microsoft.com/office/drawing/2014/main" id="{4611F44B-4B28-5439-EE92-06FEB751BB5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78252" y="4590168"/>
                <a:ext cx="0" cy="1026422"/>
              </a:xfrm>
              <a:prstGeom prst="straightConnector1">
                <a:avLst/>
              </a:prstGeom>
              <a:ln w="15240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0" name="Straight Arrow Connector 1089">
                <a:extLst>
                  <a:ext uri="{FF2B5EF4-FFF2-40B4-BE49-F238E27FC236}">
                    <a16:creationId xmlns:a16="http://schemas.microsoft.com/office/drawing/2014/main" id="{B004289E-7DB4-7387-D660-3E5A12C8404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78252" y="4590168"/>
                <a:ext cx="0" cy="1026422"/>
              </a:xfrm>
              <a:prstGeom prst="straightConnector1">
                <a:avLst/>
              </a:prstGeom>
              <a:ln w="15240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02" name="Group 1101">
              <a:extLst>
                <a:ext uri="{FF2B5EF4-FFF2-40B4-BE49-F238E27FC236}">
                  <a16:creationId xmlns:a16="http://schemas.microsoft.com/office/drawing/2014/main" id="{A3A575C7-A7C4-0931-FAA7-AB43370E5174}"/>
                </a:ext>
              </a:extLst>
            </p:cNvPr>
            <p:cNvGrpSpPr/>
            <p:nvPr/>
          </p:nvGrpSpPr>
          <p:grpSpPr>
            <a:xfrm rot="13500000">
              <a:off x="11361399" y="4590168"/>
              <a:ext cx="0" cy="1026422"/>
              <a:chOff x="11361399" y="4590168"/>
              <a:chExt cx="0" cy="1026422"/>
            </a:xfrm>
          </p:grpSpPr>
          <p:cxnSp>
            <p:nvCxnSpPr>
              <p:cNvPr id="1071" name="Straight Arrow Connector 1070">
                <a:extLst>
                  <a:ext uri="{FF2B5EF4-FFF2-40B4-BE49-F238E27FC236}">
                    <a16:creationId xmlns:a16="http://schemas.microsoft.com/office/drawing/2014/main" id="{E905E0BE-14ED-3DBD-CF7C-0CECAA16380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61399" y="4590168"/>
                <a:ext cx="0" cy="1026422"/>
              </a:xfrm>
              <a:prstGeom prst="straightConnector1">
                <a:avLst/>
              </a:prstGeom>
              <a:ln w="15240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1" name="Straight Arrow Connector 1090">
                <a:extLst>
                  <a:ext uri="{FF2B5EF4-FFF2-40B4-BE49-F238E27FC236}">
                    <a16:creationId xmlns:a16="http://schemas.microsoft.com/office/drawing/2014/main" id="{6ADBE13A-0BE1-B319-9A03-083F9C86064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61399" y="4590168"/>
                <a:ext cx="0" cy="1026422"/>
              </a:xfrm>
              <a:prstGeom prst="straightConnector1">
                <a:avLst/>
              </a:prstGeom>
              <a:ln w="15240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27" name="Rectangle 1126">
              <a:extLst>
                <a:ext uri="{FF2B5EF4-FFF2-40B4-BE49-F238E27FC236}">
                  <a16:creationId xmlns:a16="http://schemas.microsoft.com/office/drawing/2014/main" id="{07D04D97-352C-9950-6537-5661675769B5}"/>
                </a:ext>
              </a:extLst>
            </p:cNvPr>
            <p:cNvSpPr/>
            <p:nvPr/>
          </p:nvSpPr>
          <p:spPr>
            <a:xfrm>
              <a:off x="6385824" y="1852632"/>
              <a:ext cx="5465431" cy="4095750"/>
            </a:xfrm>
            <a:prstGeom prst="rect">
              <a:avLst/>
            </a:prstGeom>
            <a:solidFill>
              <a:schemeClr val="bg1">
                <a:alpha val="6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1130" name="Group 1129">
            <a:extLst>
              <a:ext uri="{FF2B5EF4-FFF2-40B4-BE49-F238E27FC236}">
                <a16:creationId xmlns:a16="http://schemas.microsoft.com/office/drawing/2014/main" id="{3FE7FF7A-4F2D-A98D-7FB4-074A9EC1F7BA}"/>
              </a:ext>
            </a:extLst>
          </p:cNvPr>
          <p:cNvGrpSpPr/>
          <p:nvPr/>
        </p:nvGrpSpPr>
        <p:grpSpPr>
          <a:xfrm>
            <a:off x="341422" y="1852632"/>
            <a:ext cx="5465431" cy="4095750"/>
            <a:chOff x="341422" y="1852632"/>
            <a:chExt cx="5465431" cy="4095750"/>
          </a:xfrm>
        </p:grpSpPr>
        <p:grpSp>
          <p:nvGrpSpPr>
            <p:cNvPr id="1062" name="Group 1061">
              <a:extLst>
                <a:ext uri="{FF2B5EF4-FFF2-40B4-BE49-F238E27FC236}">
                  <a16:creationId xmlns:a16="http://schemas.microsoft.com/office/drawing/2014/main" id="{98A05080-3BF8-F89E-3C0B-7FC674288036}"/>
                </a:ext>
              </a:extLst>
            </p:cNvPr>
            <p:cNvGrpSpPr/>
            <p:nvPr/>
          </p:nvGrpSpPr>
          <p:grpSpPr>
            <a:xfrm>
              <a:off x="817399" y="2076006"/>
              <a:ext cx="4323919" cy="3540584"/>
              <a:chOff x="817399" y="2076006"/>
              <a:chExt cx="4323919" cy="3540584"/>
            </a:xfrm>
          </p:grpSpPr>
          <p:grpSp>
            <p:nvGrpSpPr>
              <p:cNvPr id="1049" name="Group 1048">
                <a:extLst>
                  <a:ext uri="{FF2B5EF4-FFF2-40B4-BE49-F238E27FC236}">
                    <a16:creationId xmlns:a16="http://schemas.microsoft.com/office/drawing/2014/main" id="{DB4E0621-DC3D-3815-D88D-2E3DD9673D53}"/>
                  </a:ext>
                </a:extLst>
              </p:cNvPr>
              <p:cNvGrpSpPr/>
              <p:nvPr/>
            </p:nvGrpSpPr>
            <p:grpSpPr>
              <a:xfrm>
                <a:off x="830601" y="2076006"/>
                <a:ext cx="4310717" cy="1026422"/>
                <a:chOff x="783797" y="2250178"/>
                <a:chExt cx="3218543" cy="1026422"/>
              </a:xfrm>
            </p:grpSpPr>
            <p:cxnSp>
              <p:nvCxnSpPr>
                <p:cNvPr id="1041" name="Straight Arrow Connector 1040">
                  <a:extLst>
                    <a:ext uri="{FF2B5EF4-FFF2-40B4-BE49-F238E27FC236}">
                      <a16:creationId xmlns:a16="http://schemas.microsoft.com/office/drawing/2014/main" id="{CBEF4DAA-5A3B-73EB-878F-A6C732489E1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83797" y="2250178"/>
                  <a:ext cx="0" cy="1026422"/>
                </a:xfrm>
                <a:prstGeom prst="straightConnector1">
                  <a:avLst/>
                </a:prstGeom>
                <a:ln w="15240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43" name="Straight Arrow Connector 1042">
                  <a:extLst>
                    <a:ext uri="{FF2B5EF4-FFF2-40B4-BE49-F238E27FC236}">
                      <a16:creationId xmlns:a16="http://schemas.microsoft.com/office/drawing/2014/main" id="{21FE47CD-2831-7F37-B834-90B5EBA0569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602947" y="2250178"/>
                  <a:ext cx="0" cy="1026422"/>
                </a:xfrm>
                <a:prstGeom prst="straightConnector1">
                  <a:avLst/>
                </a:prstGeom>
                <a:ln w="15240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44" name="Straight Arrow Connector 1043">
                  <a:extLst>
                    <a:ext uri="{FF2B5EF4-FFF2-40B4-BE49-F238E27FC236}">
                      <a16:creationId xmlns:a16="http://schemas.microsoft.com/office/drawing/2014/main" id="{046A7E89-2659-9708-4C38-94EB1F0FE9D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412572" y="2250178"/>
                  <a:ext cx="0" cy="1026422"/>
                </a:xfrm>
                <a:prstGeom prst="straightConnector1">
                  <a:avLst/>
                </a:prstGeom>
                <a:ln w="15240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45" name="Straight Arrow Connector 1044">
                  <a:extLst>
                    <a:ext uri="{FF2B5EF4-FFF2-40B4-BE49-F238E27FC236}">
                      <a16:creationId xmlns:a16="http://schemas.microsoft.com/office/drawing/2014/main" id="{F5848FF7-B2F4-5430-CBA2-060EF89626F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193622" y="2250178"/>
                  <a:ext cx="0" cy="1026422"/>
                </a:xfrm>
                <a:prstGeom prst="straightConnector1">
                  <a:avLst/>
                </a:prstGeom>
                <a:ln w="15240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48" name="Straight Arrow Connector 1047">
                  <a:extLst>
                    <a:ext uri="{FF2B5EF4-FFF2-40B4-BE49-F238E27FC236}">
                      <a16:creationId xmlns:a16="http://schemas.microsoft.com/office/drawing/2014/main" id="{64129C5A-7F41-8601-6F4C-B976BBB64B1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002340" y="2250178"/>
                  <a:ext cx="0" cy="1026422"/>
                </a:xfrm>
                <a:prstGeom prst="straightConnector1">
                  <a:avLst/>
                </a:prstGeom>
                <a:ln w="15240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50" name="Group 1049">
                <a:extLst>
                  <a:ext uri="{FF2B5EF4-FFF2-40B4-BE49-F238E27FC236}">
                    <a16:creationId xmlns:a16="http://schemas.microsoft.com/office/drawing/2014/main" id="{E51079A3-C7B6-2B36-33DC-AC47AC1AE46A}"/>
                  </a:ext>
                </a:extLst>
              </p:cNvPr>
              <p:cNvGrpSpPr/>
              <p:nvPr/>
            </p:nvGrpSpPr>
            <p:grpSpPr>
              <a:xfrm>
                <a:off x="817399" y="3333087"/>
                <a:ext cx="4310717" cy="1026422"/>
                <a:chOff x="783797" y="2250178"/>
                <a:chExt cx="3218543" cy="1026422"/>
              </a:xfrm>
            </p:grpSpPr>
            <p:cxnSp>
              <p:nvCxnSpPr>
                <p:cNvPr id="1051" name="Straight Arrow Connector 1050">
                  <a:extLst>
                    <a:ext uri="{FF2B5EF4-FFF2-40B4-BE49-F238E27FC236}">
                      <a16:creationId xmlns:a16="http://schemas.microsoft.com/office/drawing/2014/main" id="{280F185E-697F-1389-80D9-DFC9961286F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83797" y="2250178"/>
                  <a:ext cx="0" cy="1026422"/>
                </a:xfrm>
                <a:prstGeom prst="straightConnector1">
                  <a:avLst/>
                </a:prstGeom>
                <a:ln w="15240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52" name="Straight Arrow Connector 1051">
                  <a:extLst>
                    <a:ext uri="{FF2B5EF4-FFF2-40B4-BE49-F238E27FC236}">
                      <a16:creationId xmlns:a16="http://schemas.microsoft.com/office/drawing/2014/main" id="{47B95E7D-08F2-639C-7BD6-6A5028FFEBB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602947" y="2250178"/>
                  <a:ext cx="0" cy="1026422"/>
                </a:xfrm>
                <a:prstGeom prst="straightConnector1">
                  <a:avLst/>
                </a:prstGeom>
                <a:ln w="15240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53" name="Straight Arrow Connector 1052">
                  <a:extLst>
                    <a:ext uri="{FF2B5EF4-FFF2-40B4-BE49-F238E27FC236}">
                      <a16:creationId xmlns:a16="http://schemas.microsoft.com/office/drawing/2014/main" id="{44921525-9160-B3B5-D484-EC312D8DFC4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412572" y="2250178"/>
                  <a:ext cx="0" cy="1026422"/>
                </a:xfrm>
                <a:prstGeom prst="straightConnector1">
                  <a:avLst/>
                </a:prstGeom>
                <a:ln w="15240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54" name="Straight Arrow Connector 1053">
                  <a:extLst>
                    <a:ext uri="{FF2B5EF4-FFF2-40B4-BE49-F238E27FC236}">
                      <a16:creationId xmlns:a16="http://schemas.microsoft.com/office/drawing/2014/main" id="{5880BD44-C18A-7BB6-88FA-2C04484F5DC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193622" y="2250178"/>
                  <a:ext cx="0" cy="1026422"/>
                </a:xfrm>
                <a:prstGeom prst="straightConnector1">
                  <a:avLst/>
                </a:prstGeom>
                <a:ln w="15240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55" name="Straight Arrow Connector 1054">
                  <a:extLst>
                    <a:ext uri="{FF2B5EF4-FFF2-40B4-BE49-F238E27FC236}">
                      <a16:creationId xmlns:a16="http://schemas.microsoft.com/office/drawing/2014/main" id="{63BD3A9F-4803-30E4-C183-7E38C2C3A2C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002340" y="2250178"/>
                  <a:ext cx="0" cy="1026422"/>
                </a:xfrm>
                <a:prstGeom prst="straightConnector1">
                  <a:avLst/>
                </a:prstGeom>
                <a:ln w="15240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56" name="Group 1055">
                <a:extLst>
                  <a:ext uri="{FF2B5EF4-FFF2-40B4-BE49-F238E27FC236}">
                    <a16:creationId xmlns:a16="http://schemas.microsoft.com/office/drawing/2014/main" id="{B3B02F83-5A63-5D26-9B78-2BCE874BD6D1}"/>
                  </a:ext>
                </a:extLst>
              </p:cNvPr>
              <p:cNvGrpSpPr/>
              <p:nvPr/>
            </p:nvGrpSpPr>
            <p:grpSpPr>
              <a:xfrm>
                <a:off x="817399" y="4590168"/>
                <a:ext cx="4310717" cy="1026422"/>
                <a:chOff x="783797" y="2250178"/>
                <a:chExt cx="3218543" cy="1026422"/>
              </a:xfrm>
            </p:grpSpPr>
            <p:cxnSp>
              <p:nvCxnSpPr>
                <p:cNvPr id="1057" name="Straight Arrow Connector 1056">
                  <a:extLst>
                    <a:ext uri="{FF2B5EF4-FFF2-40B4-BE49-F238E27FC236}">
                      <a16:creationId xmlns:a16="http://schemas.microsoft.com/office/drawing/2014/main" id="{C4EE1E47-41D2-CE91-CD88-239074D83CD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83797" y="2250178"/>
                  <a:ext cx="0" cy="1026422"/>
                </a:xfrm>
                <a:prstGeom prst="straightConnector1">
                  <a:avLst/>
                </a:prstGeom>
                <a:ln w="15240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58" name="Straight Arrow Connector 1057">
                  <a:extLst>
                    <a:ext uri="{FF2B5EF4-FFF2-40B4-BE49-F238E27FC236}">
                      <a16:creationId xmlns:a16="http://schemas.microsoft.com/office/drawing/2014/main" id="{31090C0D-785E-F0B2-1A09-FCF53FFF7A6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602947" y="2250178"/>
                  <a:ext cx="0" cy="1026422"/>
                </a:xfrm>
                <a:prstGeom prst="straightConnector1">
                  <a:avLst/>
                </a:prstGeom>
                <a:ln w="15240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59" name="Straight Arrow Connector 1058">
                  <a:extLst>
                    <a:ext uri="{FF2B5EF4-FFF2-40B4-BE49-F238E27FC236}">
                      <a16:creationId xmlns:a16="http://schemas.microsoft.com/office/drawing/2014/main" id="{90F559FE-2A46-F57F-72BA-4743C509660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412572" y="2250178"/>
                  <a:ext cx="0" cy="1026422"/>
                </a:xfrm>
                <a:prstGeom prst="straightConnector1">
                  <a:avLst/>
                </a:prstGeom>
                <a:ln w="15240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0" name="Straight Arrow Connector 1059">
                  <a:extLst>
                    <a:ext uri="{FF2B5EF4-FFF2-40B4-BE49-F238E27FC236}">
                      <a16:creationId xmlns:a16="http://schemas.microsoft.com/office/drawing/2014/main" id="{78EA8130-5055-BA02-8C6A-05025325158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193622" y="2250178"/>
                  <a:ext cx="0" cy="1026422"/>
                </a:xfrm>
                <a:prstGeom prst="straightConnector1">
                  <a:avLst/>
                </a:prstGeom>
                <a:ln w="15240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1" name="Straight Arrow Connector 1060">
                  <a:extLst>
                    <a:ext uri="{FF2B5EF4-FFF2-40B4-BE49-F238E27FC236}">
                      <a16:creationId xmlns:a16="http://schemas.microsoft.com/office/drawing/2014/main" id="{A4B13319-C953-724A-0BB9-46EA5859366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002340" y="2250178"/>
                  <a:ext cx="0" cy="1026422"/>
                </a:xfrm>
                <a:prstGeom prst="straightConnector1">
                  <a:avLst/>
                </a:prstGeom>
                <a:ln w="15240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128" name="Rectangle 1127">
              <a:extLst>
                <a:ext uri="{FF2B5EF4-FFF2-40B4-BE49-F238E27FC236}">
                  <a16:creationId xmlns:a16="http://schemas.microsoft.com/office/drawing/2014/main" id="{F0579367-048A-3E58-CEBD-537D0DB04711}"/>
                </a:ext>
              </a:extLst>
            </p:cNvPr>
            <p:cNvSpPr/>
            <p:nvPr/>
          </p:nvSpPr>
          <p:spPr>
            <a:xfrm>
              <a:off x="341422" y="1852632"/>
              <a:ext cx="5465431" cy="4095750"/>
            </a:xfrm>
            <a:prstGeom prst="rect">
              <a:avLst/>
            </a:prstGeom>
            <a:solidFill>
              <a:schemeClr val="bg1">
                <a:alpha val="6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1132" name="Arc 1131">
            <a:extLst>
              <a:ext uri="{FF2B5EF4-FFF2-40B4-BE49-F238E27FC236}">
                <a16:creationId xmlns:a16="http://schemas.microsoft.com/office/drawing/2014/main" id="{19AB6788-5067-7E3F-7C10-B7F0B2D684F5}"/>
              </a:ext>
            </a:extLst>
          </p:cNvPr>
          <p:cNvSpPr/>
          <p:nvPr/>
        </p:nvSpPr>
        <p:spPr>
          <a:xfrm>
            <a:off x="-3597556" y="3197811"/>
            <a:ext cx="8788810" cy="3069328"/>
          </a:xfrm>
          <a:prstGeom prst="arc">
            <a:avLst>
              <a:gd name="adj1" fmla="val 16157840"/>
              <a:gd name="adj2" fmla="val 21423045"/>
            </a:avLst>
          </a:prstGeom>
          <a:ln w="762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5D66C95-FF83-6E34-3FD3-B16B789E48A7}"/>
              </a:ext>
            </a:extLst>
          </p:cNvPr>
          <p:cNvGrpSpPr/>
          <p:nvPr/>
        </p:nvGrpSpPr>
        <p:grpSpPr>
          <a:xfrm>
            <a:off x="264182" y="2155745"/>
            <a:ext cx="3200396" cy="985944"/>
            <a:chOff x="264182" y="2155745"/>
            <a:chExt cx="3200396" cy="985944"/>
          </a:xfrm>
        </p:grpSpPr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9264027F-6D23-9668-578F-62FD7713643A}"/>
                </a:ext>
              </a:extLst>
            </p:cNvPr>
            <p:cNvCxnSpPr>
              <a:cxnSpLocks/>
            </p:cNvCxnSpPr>
            <p:nvPr/>
          </p:nvCxnSpPr>
          <p:spPr>
            <a:xfrm>
              <a:off x="727103" y="3141689"/>
              <a:ext cx="1137277" cy="0"/>
            </a:xfrm>
            <a:prstGeom prst="straightConnector1">
              <a:avLst/>
            </a:prstGeom>
            <a:ln w="1143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DA5789D2-765D-8682-18C7-DEA2FCEFC5C1}"/>
                </a:ext>
              </a:extLst>
            </p:cNvPr>
            <p:cNvSpPr txBox="1"/>
            <p:nvPr/>
          </p:nvSpPr>
          <p:spPr>
            <a:xfrm>
              <a:off x="264182" y="2155745"/>
              <a:ext cx="3200396" cy="707886"/>
            </a:xfrm>
            <a:prstGeom prst="rect">
              <a:avLst/>
            </a:prstGeom>
            <a:solidFill>
              <a:schemeClr val="bg1"/>
            </a:solidFill>
            <a:effectLst>
              <a:softEdge rad="127000"/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4000" dirty="0">
                  <a:solidFill>
                    <a:srgbClr val="00B050"/>
                  </a:solidFill>
                </a:rPr>
                <a:t>Initial velocity</a:t>
              </a:r>
            </a:p>
          </p:txBody>
        </p:sp>
      </p:grpSp>
      <p:sp>
        <p:nvSpPr>
          <p:cNvPr id="1131" name="Oval 1130">
            <a:extLst>
              <a:ext uri="{FF2B5EF4-FFF2-40B4-BE49-F238E27FC236}">
                <a16:creationId xmlns:a16="http://schemas.microsoft.com/office/drawing/2014/main" id="{155AFBA5-525E-18A1-EACB-B9CE37C9A28D}"/>
              </a:ext>
            </a:extLst>
          </p:cNvPr>
          <p:cNvSpPr/>
          <p:nvPr/>
        </p:nvSpPr>
        <p:spPr>
          <a:xfrm>
            <a:off x="451036" y="2931269"/>
            <a:ext cx="552134" cy="552134"/>
          </a:xfrm>
          <a:prstGeom prst="ellipse">
            <a:avLst/>
          </a:prstGeom>
          <a:solidFill>
            <a:srgbClr val="FFBA8B"/>
          </a:solidFill>
          <a:ln w="57150">
            <a:solidFill>
              <a:srgbClr val="EA5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4800" dirty="0">
                <a:solidFill>
                  <a:schemeClr val="tx1"/>
                </a:solidFill>
              </a:rPr>
              <a:t>+</a:t>
            </a:r>
          </a:p>
        </p:txBody>
      </p:sp>
      <p:grpSp>
        <p:nvGrpSpPr>
          <p:cNvPr id="1138" name="Group 1137">
            <a:extLst>
              <a:ext uri="{FF2B5EF4-FFF2-40B4-BE49-F238E27FC236}">
                <a16:creationId xmlns:a16="http://schemas.microsoft.com/office/drawing/2014/main" id="{3EE3ECCC-219F-E91D-C1BA-275E9219D19E}"/>
              </a:ext>
            </a:extLst>
          </p:cNvPr>
          <p:cNvGrpSpPr/>
          <p:nvPr/>
        </p:nvGrpSpPr>
        <p:grpSpPr>
          <a:xfrm>
            <a:off x="8097647" y="2650711"/>
            <a:ext cx="1249796" cy="1249796"/>
            <a:chOff x="8178634" y="3734611"/>
            <a:chExt cx="1249796" cy="1249796"/>
          </a:xfrm>
        </p:grpSpPr>
        <p:sp>
          <p:nvSpPr>
            <p:cNvPr id="1134" name="Oval 1133">
              <a:extLst>
                <a:ext uri="{FF2B5EF4-FFF2-40B4-BE49-F238E27FC236}">
                  <a16:creationId xmlns:a16="http://schemas.microsoft.com/office/drawing/2014/main" id="{82C80C30-957B-7FB2-F3DA-919E03F39FCD}"/>
                </a:ext>
              </a:extLst>
            </p:cNvPr>
            <p:cNvSpPr/>
            <p:nvPr/>
          </p:nvSpPr>
          <p:spPr>
            <a:xfrm>
              <a:off x="8178634" y="3734611"/>
              <a:ext cx="1249796" cy="1249796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grpSp>
          <p:nvGrpSpPr>
            <p:cNvPr id="1137" name="Group 1136">
              <a:extLst>
                <a:ext uri="{FF2B5EF4-FFF2-40B4-BE49-F238E27FC236}">
                  <a16:creationId xmlns:a16="http://schemas.microsoft.com/office/drawing/2014/main" id="{E07D9063-85D5-47C3-3E3B-B300FC09ABFA}"/>
                </a:ext>
              </a:extLst>
            </p:cNvPr>
            <p:cNvGrpSpPr/>
            <p:nvPr/>
          </p:nvGrpSpPr>
          <p:grpSpPr>
            <a:xfrm rot="2686958">
              <a:off x="8666304" y="3794665"/>
              <a:ext cx="280846" cy="1096678"/>
              <a:chOff x="8697955" y="3849013"/>
              <a:chExt cx="230244" cy="899082"/>
            </a:xfrm>
          </p:grpSpPr>
          <p:sp>
            <p:nvSpPr>
              <p:cNvPr id="1135" name="Isosceles Triangle 1134">
                <a:extLst>
                  <a:ext uri="{FF2B5EF4-FFF2-40B4-BE49-F238E27FC236}">
                    <a16:creationId xmlns:a16="http://schemas.microsoft.com/office/drawing/2014/main" id="{B3A16D34-BDE1-4331-2543-EE1CCE9382D5}"/>
                  </a:ext>
                </a:extLst>
              </p:cNvPr>
              <p:cNvSpPr/>
              <p:nvPr/>
            </p:nvSpPr>
            <p:spPr>
              <a:xfrm>
                <a:off x="8697955" y="3849013"/>
                <a:ext cx="230244" cy="453346"/>
              </a:xfrm>
              <a:prstGeom prst="triangl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136" name="Isosceles Triangle 1135">
                <a:extLst>
                  <a:ext uri="{FF2B5EF4-FFF2-40B4-BE49-F238E27FC236}">
                    <a16:creationId xmlns:a16="http://schemas.microsoft.com/office/drawing/2014/main" id="{E39A8941-E3B2-ED74-F6AA-FF7D164A043D}"/>
                  </a:ext>
                </a:extLst>
              </p:cNvPr>
              <p:cNvSpPr/>
              <p:nvPr/>
            </p:nvSpPr>
            <p:spPr>
              <a:xfrm rot="10800000">
                <a:off x="8697955" y="4294749"/>
                <a:ext cx="230244" cy="453346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439690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012"/>
    </mc:Choice>
    <mc:Fallback xmlns="">
      <p:transition spd="slow" advTm="250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7" presetClass="path" presetSubtype="0" accel="45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79 -0.00092 C 0.01197 -0.00254 0.07591 0.00047 0.10794 0.00463 C 0.13997 0.00903 0.16302 0.01227 0.19127 0.025 C 0.22005 0.03658 0.25351 0.05 0.27864 0.07732 C 0.31927 0.10972 0.37031 0.2132 0.37018 0.21366 " pathEditMode="relative" rAng="0" ptsTypes="AAAAA">
                                      <p:cBhvr>
                                        <p:cTn id="25" dur="2000" fill="hold"/>
                                        <p:tgtEl>
                                          <p:spTgt spid="11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555" y="10694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1700"/>
                                        <p:tgtEl>
                                          <p:spTgt spid="1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1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1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1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132" grpId="0" animBg="1"/>
      <p:bldP spid="1131" grpId="0" animBg="1"/>
      <p:bldP spid="1131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3" name="Straight Arrow Connector 232">
            <a:extLst>
              <a:ext uri="{FF2B5EF4-FFF2-40B4-BE49-F238E27FC236}">
                <a16:creationId xmlns:a16="http://schemas.microsoft.com/office/drawing/2014/main" id="{2245EDEB-AB61-49BB-FCC5-F8ED7D8370DD}"/>
              </a:ext>
            </a:extLst>
          </p:cNvPr>
          <p:cNvCxnSpPr>
            <a:cxnSpLocks/>
          </p:cNvCxnSpPr>
          <p:nvPr/>
        </p:nvCxnSpPr>
        <p:spPr>
          <a:xfrm>
            <a:off x="7123126" y="2459997"/>
            <a:ext cx="1401997" cy="1127444"/>
          </a:xfrm>
          <a:prstGeom prst="straightConnector1">
            <a:avLst/>
          </a:prstGeom>
          <a:ln w="762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2" name="Oval 231">
            <a:extLst>
              <a:ext uri="{FF2B5EF4-FFF2-40B4-BE49-F238E27FC236}">
                <a16:creationId xmlns:a16="http://schemas.microsoft.com/office/drawing/2014/main" id="{EDD9D738-5B30-DBED-15E3-F3E066ABF2DB}"/>
              </a:ext>
            </a:extLst>
          </p:cNvPr>
          <p:cNvSpPr/>
          <p:nvPr/>
        </p:nvSpPr>
        <p:spPr>
          <a:xfrm>
            <a:off x="7058715" y="2026729"/>
            <a:ext cx="3005791" cy="3005789"/>
          </a:xfrm>
          <a:prstGeom prst="ellipse">
            <a:avLst/>
          </a:prstGeom>
          <a:solidFill>
            <a:schemeClr val="accent5">
              <a:lumMod val="60000"/>
              <a:lumOff val="40000"/>
              <a:alpha val="54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8EFAE6-9295-0F4C-9378-EF4311B8EBFF}"/>
              </a:ext>
            </a:extLst>
          </p:cNvPr>
          <p:cNvSpPr txBox="1"/>
          <p:nvPr/>
        </p:nvSpPr>
        <p:spPr>
          <a:xfrm>
            <a:off x="325767" y="100169"/>
            <a:ext cx="86848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7200" dirty="0"/>
              <a:t>Electromagnetic Wave</a:t>
            </a:r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DD7CCD8F-47B4-C86B-B8ED-1D7420C78A25}"/>
              </a:ext>
            </a:extLst>
          </p:cNvPr>
          <p:cNvGrpSpPr/>
          <p:nvPr/>
        </p:nvGrpSpPr>
        <p:grpSpPr>
          <a:xfrm>
            <a:off x="2252847" y="1216351"/>
            <a:ext cx="2752568" cy="830997"/>
            <a:chOff x="1508681" y="1393828"/>
            <a:chExt cx="2752568" cy="83099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2C052A05-B1A6-B2D6-5B39-F948C97A4240}"/>
                    </a:ext>
                  </a:extLst>
                </p:cNvPr>
                <p:cNvSpPr txBox="1"/>
                <p:nvPr/>
              </p:nvSpPr>
              <p:spPr>
                <a:xfrm>
                  <a:off x="2349960" y="1393828"/>
                  <a:ext cx="1911289" cy="830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CA" sz="4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</m:oMath>
                  </a14:m>
                  <a:r>
                    <a:rPr lang="en-CA" sz="4800" dirty="0">
                      <a:solidFill>
                        <a:srgbClr val="C00000"/>
                      </a:solidFill>
                    </a:rPr>
                    <a:t>-field</a:t>
                  </a:r>
                </a:p>
              </p:txBody>
            </p:sp>
          </mc:Choice>
          <mc:Fallback xmlns="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2C052A05-B1A6-B2D6-5B39-F948C97A424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49960" y="1393828"/>
                  <a:ext cx="1911289" cy="830997"/>
                </a:xfrm>
                <a:prstGeom prst="rect">
                  <a:avLst/>
                </a:prstGeom>
                <a:blipFill>
                  <a:blip r:embed="rId3"/>
                  <a:stretch>
                    <a:fillRect t="-16176" r="-13376" b="-38971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EDD0F379-334E-9EE4-BFF6-2F9C921BBD8C}"/>
                </a:ext>
              </a:extLst>
            </p:cNvPr>
            <p:cNvCxnSpPr>
              <a:cxnSpLocks/>
              <a:stCxn id="79" idx="1"/>
            </p:cNvCxnSpPr>
            <p:nvPr/>
          </p:nvCxnSpPr>
          <p:spPr>
            <a:xfrm flipH="1">
              <a:off x="1508681" y="1809327"/>
              <a:ext cx="841279" cy="226067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5F6A8C40-9944-1D54-85DC-F2D60FD4E8DE}"/>
              </a:ext>
            </a:extLst>
          </p:cNvPr>
          <p:cNvGrpSpPr/>
          <p:nvPr/>
        </p:nvGrpSpPr>
        <p:grpSpPr>
          <a:xfrm>
            <a:off x="29655" y="2762637"/>
            <a:ext cx="1911289" cy="1642046"/>
            <a:chOff x="2579028" y="7960937"/>
            <a:chExt cx="1911289" cy="164204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F7F127FA-8D88-329A-EB9B-7BADE05D5CB8}"/>
                    </a:ext>
                  </a:extLst>
                </p:cNvPr>
                <p:cNvSpPr txBox="1"/>
                <p:nvPr/>
              </p:nvSpPr>
              <p:spPr>
                <a:xfrm>
                  <a:off x="2579028" y="8771986"/>
                  <a:ext cx="1911289" cy="830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CA" sz="4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a14:m>
                  <a:r>
                    <a:rPr lang="en-CA" sz="4800" dirty="0">
                      <a:solidFill>
                        <a:srgbClr val="002060"/>
                      </a:solidFill>
                    </a:rPr>
                    <a:t>-field</a:t>
                  </a:r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F7F127FA-8D88-329A-EB9B-7BADE05D5CB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79028" y="8771986"/>
                  <a:ext cx="1911289" cy="830997"/>
                </a:xfrm>
                <a:prstGeom prst="rect">
                  <a:avLst/>
                </a:prstGeom>
                <a:blipFill>
                  <a:blip r:embed="rId4"/>
                  <a:stretch>
                    <a:fillRect t="-16058" r="-13738" b="-37956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6850EA3-5C99-FCE0-782E-AA11BC46B81F}"/>
                </a:ext>
              </a:extLst>
            </p:cNvPr>
            <p:cNvCxnSpPr>
              <a:cxnSpLocks/>
              <a:stCxn id="31" idx="0"/>
            </p:cNvCxnSpPr>
            <p:nvPr/>
          </p:nvCxnSpPr>
          <p:spPr>
            <a:xfrm flipV="1">
              <a:off x="3534673" y="7960937"/>
              <a:ext cx="84561" cy="811049"/>
            </a:xfrm>
            <a:prstGeom prst="line">
              <a:avLst/>
            </a:prstGeom>
            <a:ln w="28575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D2E0567E-6818-B8AE-CED6-C700064687EA}"/>
              </a:ext>
            </a:extLst>
          </p:cNvPr>
          <p:cNvGrpSpPr/>
          <p:nvPr/>
        </p:nvGrpSpPr>
        <p:grpSpPr>
          <a:xfrm>
            <a:off x="12553944" y="1589658"/>
            <a:ext cx="3899418" cy="5215500"/>
            <a:chOff x="12553944" y="1589658"/>
            <a:chExt cx="3899418" cy="5215500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0E2BD499-37E0-6936-929D-1CAFF9AC120D}"/>
                </a:ext>
              </a:extLst>
            </p:cNvPr>
            <p:cNvGrpSpPr/>
            <p:nvPr/>
          </p:nvGrpSpPr>
          <p:grpSpPr>
            <a:xfrm>
              <a:off x="12554742" y="1600774"/>
              <a:ext cx="3686524" cy="5188663"/>
              <a:chOff x="2180702" y="1600774"/>
              <a:chExt cx="3686524" cy="5188663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CB448CDC-AB5B-F9B6-8EC7-6B5C7EB2B3F7}"/>
                  </a:ext>
                </a:extLst>
              </p:cNvPr>
              <p:cNvGrpSpPr/>
              <p:nvPr/>
            </p:nvGrpSpPr>
            <p:grpSpPr>
              <a:xfrm>
                <a:off x="2180702" y="1600774"/>
                <a:ext cx="1636810" cy="3286453"/>
                <a:chOff x="2180702" y="1600774"/>
                <a:chExt cx="1636810" cy="3286453"/>
              </a:xfrm>
            </p:grpSpPr>
            <p:cxnSp>
              <p:nvCxnSpPr>
                <p:cNvPr id="6" name="Straight Arrow Connector 5">
                  <a:extLst>
                    <a:ext uri="{FF2B5EF4-FFF2-40B4-BE49-F238E27FC236}">
                      <a16:creationId xmlns:a16="http://schemas.microsoft.com/office/drawing/2014/main" id="{0998CE62-A84F-318D-8719-F05FCEC768C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651880" y="1600774"/>
                  <a:ext cx="0" cy="1290067"/>
                </a:xfrm>
                <a:prstGeom prst="straightConnector1">
                  <a:avLst/>
                </a:prstGeom>
                <a:ln w="10160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" name="Straight Arrow Connector 6">
                  <a:extLst>
                    <a:ext uri="{FF2B5EF4-FFF2-40B4-BE49-F238E27FC236}">
                      <a16:creationId xmlns:a16="http://schemas.microsoft.com/office/drawing/2014/main" id="{E261BFE4-FF81-2AB6-59DA-AF2F9D68649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520468" y="3597160"/>
                  <a:ext cx="0" cy="1290067"/>
                </a:xfrm>
                <a:prstGeom prst="straightConnector1">
                  <a:avLst/>
                </a:prstGeom>
                <a:ln w="101600">
                  <a:solidFill>
                    <a:srgbClr val="FF0000"/>
                  </a:solidFill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" name="Straight Arrow Connector 7">
                  <a:extLst>
                    <a:ext uri="{FF2B5EF4-FFF2-40B4-BE49-F238E27FC236}">
                      <a16:creationId xmlns:a16="http://schemas.microsoft.com/office/drawing/2014/main" id="{DE7B652A-BEB7-39FD-98C3-ACEFD84E34B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238392" y="3356431"/>
                  <a:ext cx="0" cy="842221"/>
                </a:xfrm>
                <a:prstGeom prst="straightConnector1">
                  <a:avLst/>
                </a:prstGeom>
                <a:ln w="101600">
                  <a:solidFill>
                    <a:srgbClr val="FF0000"/>
                  </a:solidFill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" name="Straight Arrow Connector 8">
                  <a:extLst>
                    <a:ext uri="{FF2B5EF4-FFF2-40B4-BE49-F238E27FC236}">
                      <a16:creationId xmlns:a16="http://schemas.microsoft.com/office/drawing/2014/main" id="{8FC6F5AD-699F-3C91-FE02-7AC271886AC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431110" y="1882327"/>
                  <a:ext cx="0" cy="842221"/>
                </a:xfrm>
                <a:prstGeom prst="straightConnector1">
                  <a:avLst/>
                </a:prstGeom>
                <a:ln w="101600">
                  <a:solidFill>
                    <a:srgbClr val="FF0000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" name="Straight Arrow Connector 9">
                  <a:extLst>
                    <a:ext uri="{FF2B5EF4-FFF2-40B4-BE49-F238E27FC236}">
                      <a16:creationId xmlns:a16="http://schemas.microsoft.com/office/drawing/2014/main" id="{12FC6035-4AED-A2CB-0FF8-6DB5DD342DF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878856" y="2241494"/>
                  <a:ext cx="0" cy="842221"/>
                </a:xfrm>
                <a:prstGeom prst="straightConnector1">
                  <a:avLst/>
                </a:prstGeom>
                <a:ln w="101600">
                  <a:solidFill>
                    <a:srgbClr val="FF0000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" name="Oval 10">
                  <a:extLst>
                    <a:ext uri="{FF2B5EF4-FFF2-40B4-BE49-F238E27FC236}">
                      <a16:creationId xmlns:a16="http://schemas.microsoft.com/office/drawing/2014/main" id="{FB13D0C3-AE12-996A-A4B0-C526291FDEF3}"/>
                    </a:ext>
                  </a:extLst>
                </p:cNvPr>
                <p:cNvSpPr/>
                <p:nvPr/>
              </p:nvSpPr>
              <p:spPr>
                <a:xfrm>
                  <a:off x="2954606" y="3126323"/>
                  <a:ext cx="185226" cy="185226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12" name="Oval 11">
                  <a:extLst>
                    <a:ext uri="{FF2B5EF4-FFF2-40B4-BE49-F238E27FC236}">
                      <a16:creationId xmlns:a16="http://schemas.microsoft.com/office/drawing/2014/main" id="{ED34D6DB-D020-C46C-12D1-92759DC22AF4}"/>
                    </a:ext>
                  </a:extLst>
                </p:cNvPr>
                <p:cNvSpPr/>
                <p:nvPr/>
              </p:nvSpPr>
              <p:spPr>
                <a:xfrm>
                  <a:off x="2180702" y="2477378"/>
                  <a:ext cx="185226" cy="185226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cxnSp>
              <p:nvCxnSpPr>
                <p:cNvPr id="13" name="Straight Arrow Connector 12">
                  <a:extLst>
                    <a:ext uri="{FF2B5EF4-FFF2-40B4-BE49-F238E27FC236}">
                      <a16:creationId xmlns:a16="http://schemas.microsoft.com/office/drawing/2014/main" id="{9090295E-8090-69FC-1B10-A263ACC6275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817512" y="3821082"/>
                  <a:ext cx="0" cy="842221"/>
                </a:xfrm>
                <a:prstGeom prst="straightConnector1">
                  <a:avLst/>
                </a:prstGeom>
                <a:ln w="101600">
                  <a:solidFill>
                    <a:srgbClr val="FF0000"/>
                  </a:solidFill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AE2495CA-F06C-F8E8-EBBE-28C6D7DE17A1}"/>
                  </a:ext>
                </a:extLst>
              </p:cNvPr>
              <p:cNvGrpSpPr/>
              <p:nvPr/>
            </p:nvGrpSpPr>
            <p:grpSpPr>
              <a:xfrm>
                <a:off x="3903407" y="2846402"/>
                <a:ext cx="1963819" cy="3943035"/>
                <a:chOff x="2180702" y="1600774"/>
                <a:chExt cx="1636810" cy="3286453"/>
              </a:xfrm>
            </p:grpSpPr>
            <p:cxnSp>
              <p:nvCxnSpPr>
                <p:cNvPr id="15" name="Straight Arrow Connector 14">
                  <a:extLst>
                    <a:ext uri="{FF2B5EF4-FFF2-40B4-BE49-F238E27FC236}">
                      <a16:creationId xmlns:a16="http://schemas.microsoft.com/office/drawing/2014/main" id="{6466A846-A6F3-2BBE-5589-13330825451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651880" y="1600774"/>
                  <a:ext cx="0" cy="1290067"/>
                </a:xfrm>
                <a:prstGeom prst="straightConnector1">
                  <a:avLst/>
                </a:prstGeom>
                <a:ln w="10160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Straight Arrow Connector 15">
                  <a:extLst>
                    <a:ext uri="{FF2B5EF4-FFF2-40B4-BE49-F238E27FC236}">
                      <a16:creationId xmlns:a16="http://schemas.microsoft.com/office/drawing/2014/main" id="{A07571A9-B436-60DE-7383-6375B428C2C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520468" y="3597160"/>
                  <a:ext cx="0" cy="1290067"/>
                </a:xfrm>
                <a:prstGeom prst="straightConnector1">
                  <a:avLst/>
                </a:prstGeom>
                <a:ln w="101600">
                  <a:solidFill>
                    <a:srgbClr val="FF0000"/>
                  </a:solidFill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Straight Arrow Connector 16">
                  <a:extLst>
                    <a:ext uri="{FF2B5EF4-FFF2-40B4-BE49-F238E27FC236}">
                      <a16:creationId xmlns:a16="http://schemas.microsoft.com/office/drawing/2014/main" id="{FAE4FEDF-04AB-BB0F-B12C-26C1BE4C94E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238392" y="3356431"/>
                  <a:ext cx="0" cy="842221"/>
                </a:xfrm>
                <a:prstGeom prst="straightConnector1">
                  <a:avLst/>
                </a:prstGeom>
                <a:ln w="101600">
                  <a:solidFill>
                    <a:srgbClr val="FF0000"/>
                  </a:solidFill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Straight Arrow Connector 17">
                  <a:extLst>
                    <a:ext uri="{FF2B5EF4-FFF2-40B4-BE49-F238E27FC236}">
                      <a16:creationId xmlns:a16="http://schemas.microsoft.com/office/drawing/2014/main" id="{C9C7B61A-86F5-9A39-E01D-F59D2419A2A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431110" y="1882327"/>
                  <a:ext cx="0" cy="842221"/>
                </a:xfrm>
                <a:prstGeom prst="straightConnector1">
                  <a:avLst/>
                </a:prstGeom>
                <a:ln w="101600">
                  <a:solidFill>
                    <a:srgbClr val="FF0000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Straight Arrow Connector 18">
                  <a:extLst>
                    <a:ext uri="{FF2B5EF4-FFF2-40B4-BE49-F238E27FC236}">
                      <a16:creationId xmlns:a16="http://schemas.microsoft.com/office/drawing/2014/main" id="{20EFA410-A092-3E7E-2C37-C00D0D1C892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878856" y="2241494"/>
                  <a:ext cx="0" cy="842221"/>
                </a:xfrm>
                <a:prstGeom prst="straightConnector1">
                  <a:avLst/>
                </a:prstGeom>
                <a:ln w="101600">
                  <a:solidFill>
                    <a:srgbClr val="FF0000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" name="Oval 19">
                  <a:extLst>
                    <a:ext uri="{FF2B5EF4-FFF2-40B4-BE49-F238E27FC236}">
                      <a16:creationId xmlns:a16="http://schemas.microsoft.com/office/drawing/2014/main" id="{356F8073-24C7-5B5C-1927-190832A2169B}"/>
                    </a:ext>
                  </a:extLst>
                </p:cNvPr>
                <p:cNvSpPr/>
                <p:nvPr/>
              </p:nvSpPr>
              <p:spPr>
                <a:xfrm>
                  <a:off x="2954606" y="3126323"/>
                  <a:ext cx="185226" cy="185226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21" name="Oval 20">
                  <a:extLst>
                    <a:ext uri="{FF2B5EF4-FFF2-40B4-BE49-F238E27FC236}">
                      <a16:creationId xmlns:a16="http://schemas.microsoft.com/office/drawing/2014/main" id="{B9B0F420-CCCF-F02B-BA35-0A1DA8DE337C}"/>
                    </a:ext>
                  </a:extLst>
                </p:cNvPr>
                <p:cNvSpPr/>
                <p:nvPr/>
              </p:nvSpPr>
              <p:spPr>
                <a:xfrm>
                  <a:off x="2180702" y="2477378"/>
                  <a:ext cx="185226" cy="185226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cxnSp>
              <p:nvCxnSpPr>
                <p:cNvPr id="22" name="Straight Arrow Connector 21">
                  <a:extLst>
                    <a:ext uri="{FF2B5EF4-FFF2-40B4-BE49-F238E27FC236}">
                      <a16:creationId xmlns:a16="http://schemas.microsoft.com/office/drawing/2014/main" id="{DB3AC5CB-55CF-1D39-F2E2-01D414EC38E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817512" y="3821082"/>
                  <a:ext cx="0" cy="842221"/>
                </a:xfrm>
                <a:prstGeom prst="straightConnector1">
                  <a:avLst/>
                </a:prstGeom>
                <a:ln w="101600">
                  <a:solidFill>
                    <a:srgbClr val="FF0000"/>
                  </a:solidFill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8D76EC60-38F5-63B9-A155-8FA9E1AE7B4D}"/>
                </a:ext>
              </a:extLst>
            </p:cNvPr>
            <p:cNvGrpSpPr/>
            <p:nvPr/>
          </p:nvGrpSpPr>
          <p:grpSpPr>
            <a:xfrm>
              <a:off x="12553944" y="2479667"/>
              <a:ext cx="3732935" cy="3076766"/>
              <a:chOff x="1835154" y="2209299"/>
              <a:chExt cx="3732935" cy="3076766"/>
            </a:xfrm>
            <a:solidFill>
              <a:srgbClr val="0070C0"/>
            </a:solidFill>
          </p:grpSpPr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F97F2110-BD4D-FA0D-FE75-F6F4610011DD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V="1">
                <a:off x="2900996" y="1926287"/>
                <a:ext cx="0" cy="1290067"/>
              </a:xfrm>
              <a:prstGeom prst="straightConnector1">
                <a:avLst/>
              </a:prstGeom>
              <a:grpFill/>
              <a:ln w="10160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AA3D2A58-1C55-E8DE-A5A8-AB812D3021F5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V="1">
                <a:off x="2579889" y="2726066"/>
                <a:ext cx="0" cy="1290067"/>
              </a:xfrm>
              <a:prstGeom prst="straightConnector1">
                <a:avLst/>
              </a:prstGeom>
              <a:grpFill/>
              <a:ln w="101600">
                <a:solidFill>
                  <a:srgbClr val="0070C0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4590084F-375C-F07A-9743-F0D796388EB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285174" y="3129917"/>
                <a:ext cx="658654" cy="1"/>
              </a:xfrm>
              <a:prstGeom prst="straightConnector1">
                <a:avLst/>
              </a:prstGeom>
              <a:grpFill/>
              <a:ln w="101600">
                <a:solidFill>
                  <a:srgbClr val="0070C0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46712C0B-D798-754A-10C0-D5198887F6A1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V="1">
                <a:off x="2455998" y="1987885"/>
                <a:ext cx="0" cy="842221"/>
              </a:xfrm>
              <a:prstGeom prst="straightConnector1">
                <a:avLst/>
              </a:prstGeom>
              <a:grpFill/>
              <a:ln w="101600">
                <a:solidFill>
                  <a:srgbClr val="0070C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02ED2EA5-125F-937C-AC73-ACF2E4B9A406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V="1">
                <a:off x="2903823" y="2343010"/>
                <a:ext cx="0" cy="842221"/>
              </a:xfrm>
              <a:prstGeom prst="straightConnector1">
                <a:avLst/>
              </a:prstGeom>
              <a:grpFill/>
              <a:ln w="101600">
                <a:solidFill>
                  <a:srgbClr val="0070C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5ED9B590-23DC-DAA7-35AD-2790276E62D1}"/>
                  </a:ext>
                </a:extLst>
              </p:cNvPr>
              <p:cNvSpPr/>
              <p:nvPr/>
            </p:nvSpPr>
            <p:spPr>
              <a:xfrm rot="5400000">
                <a:off x="2613081" y="2856291"/>
                <a:ext cx="185226" cy="185226"/>
              </a:xfrm>
              <a:prstGeom prst="ellipse">
                <a:avLst/>
              </a:prstGeom>
              <a:grp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65497FBD-698D-F4F0-BD0A-2723712220C3}"/>
                  </a:ext>
                </a:extLst>
              </p:cNvPr>
              <p:cNvSpPr/>
              <p:nvPr/>
            </p:nvSpPr>
            <p:spPr>
              <a:xfrm rot="5400000">
                <a:off x="1835154" y="2209299"/>
                <a:ext cx="185226" cy="185226"/>
              </a:xfrm>
              <a:prstGeom prst="ellipse">
                <a:avLst/>
              </a:prstGeom>
              <a:grp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51223F0D-FA35-209A-954B-8FE53FB7BBA1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V="1">
                <a:off x="3103206" y="3175212"/>
                <a:ext cx="0" cy="842221"/>
              </a:xfrm>
              <a:prstGeom prst="straightConnector1">
                <a:avLst/>
              </a:prstGeom>
              <a:grpFill/>
              <a:ln w="101600">
                <a:solidFill>
                  <a:srgbClr val="0070C0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Arrow Connector 34">
                <a:extLst>
                  <a:ext uri="{FF2B5EF4-FFF2-40B4-BE49-F238E27FC236}">
                    <a16:creationId xmlns:a16="http://schemas.microsoft.com/office/drawing/2014/main" id="{26FA138A-93C6-DF2D-E5A0-80F6F322CA7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64572" y="4082503"/>
                <a:ext cx="1297312" cy="0"/>
              </a:xfrm>
              <a:prstGeom prst="straightConnector1">
                <a:avLst/>
              </a:prstGeom>
              <a:grpFill/>
              <a:ln w="10160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Arrow Connector 35">
                <a:extLst>
                  <a:ext uri="{FF2B5EF4-FFF2-40B4-BE49-F238E27FC236}">
                    <a16:creationId xmlns:a16="http://schemas.microsoft.com/office/drawing/2014/main" id="{0045A7BD-45DE-7728-936A-7D706DDB635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25708" y="5016093"/>
                <a:ext cx="1593176" cy="0"/>
              </a:xfrm>
              <a:prstGeom prst="straightConnector1">
                <a:avLst/>
              </a:prstGeom>
              <a:grpFill/>
              <a:ln w="101600">
                <a:solidFill>
                  <a:srgbClr val="0070C0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D0798EDA-5C5D-352E-4DBA-A6411DCC3A39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V="1">
                <a:off x="4371955" y="4224094"/>
                <a:ext cx="0" cy="1010484"/>
              </a:xfrm>
              <a:prstGeom prst="straightConnector1">
                <a:avLst/>
              </a:prstGeom>
              <a:grpFill/>
              <a:ln w="101600">
                <a:solidFill>
                  <a:srgbClr val="0070C0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066DADC7-1C9C-2F31-5218-9E52DFBA54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11577" y="3878243"/>
                <a:ext cx="879901" cy="0"/>
              </a:xfrm>
              <a:prstGeom prst="straightConnector1">
                <a:avLst/>
              </a:prstGeom>
              <a:grpFill/>
              <a:ln w="101600">
                <a:solidFill>
                  <a:srgbClr val="0070C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7BD98656-96D9-8013-5B3C-2B6645711D0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41636" y="4304692"/>
                <a:ext cx="792974" cy="0"/>
              </a:xfrm>
              <a:prstGeom prst="straightConnector1">
                <a:avLst/>
              </a:prstGeom>
              <a:grpFill/>
              <a:ln w="101600">
                <a:solidFill>
                  <a:srgbClr val="0070C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9302E4A6-D72F-B20F-E1B7-34083DBAE10E}"/>
                  </a:ext>
                </a:extLst>
              </p:cNvPr>
              <p:cNvSpPr/>
              <p:nvPr/>
            </p:nvSpPr>
            <p:spPr>
              <a:xfrm rot="5400000">
                <a:off x="4487175" y="4412588"/>
                <a:ext cx="222231" cy="222231"/>
              </a:xfrm>
              <a:prstGeom prst="ellipse">
                <a:avLst/>
              </a:prstGeom>
              <a:grp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260D7647-E17E-5C93-CF03-846E04DE2FBD}"/>
                  </a:ext>
                </a:extLst>
              </p:cNvPr>
              <p:cNvSpPr/>
              <p:nvPr/>
            </p:nvSpPr>
            <p:spPr>
              <a:xfrm rot="5400000">
                <a:off x="3554429" y="3622942"/>
                <a:ext cx="222231" cy="222231"/>
              </a:xfrm>
              <a:prstGeom prst="ellipse">
                <a:avLst/>
              </a:prstGeom>
              <a:grp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cxnSp>
            <p:nvCxnSpPr>
              <p:cNvPr id="43" name="Straight Arrow Connector 42">
                <a:extLst>
                  <a:ext uri="{FF2B5EF4-FFF2-40B4-BE49-F238E27FC236}">
                    <a16:creationId xmlns:a16="http://schemas.microsoft.com/office/drawing/2014/main" id="{E6F08901-9D98-ACD0-5722-44BF80A8155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10035" y="5286065"/>
                <a:ext cx="1058054" cy="0"/>
              </a:xfrm>
              <a:prstGeom prst="straightConnector1">
                <a:avLst/>
              </a:prstGeom>
              <a:grpFill/>
              <a:ln w="101600">
                <a:solidFill>
                  <a:srgbClr val="0070C0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9770A115-A879-FC41-5A30-AA6CFBBAE1E2}"/>
                </a:ext>
              </a:extLst>
            </p:cNvPr>
            <p:cNvSpPr/>
            <p:nvPr/>
          </p:nvSpPr>
          <p:spPr>
            <a:xfrm>
              <a:off x="12633837" y="1589658"/>
              <a:ext cx="3810000" cy="5215500"/>
            </a:xfrm>
            <a:custGeom>
              <a:avLst/>
              <a:gdLst>
                <a:gd name="connsiteX0" fmla="*/ 0 w 3810000"/>
                <a:gd name="connsiteY0" fmla="*/ 1001142 h 5215500"/>
                <a:gd name="connsiteX1" fmla="*/ 161925 w 3810000"/>
                <a:gd name="connsiteY1" fmla="*/ 315342 h 5215500"/>
                <a:gd name="connsiteX2" fmla="*/ 390525 w 3810000"/>
                <a:gd name="connsiteY2" fmla="*/ 10542 h 5215500"/>
                <a:gd name="connsiteX3" fmla="*/ 619125 w 3810000"/>
                <a:gd name="connsiteY3" fmla="*/ 667767 h 5215500"/>
                <a:gd name="connsiteX4" fmla="*/ 790575 w 3810000"/>
                <a:gd name="connsiteY4" fmla="*/ 1629792 h 5215500"/>
                <a:gd name="connsiteX5" fmla="*/ 971550 w 3810000"/>
                <a:gd name="connsiteY5" fmla="*/ 2591817 h 5215500"/>
                <a:gd name="connsiteX6" fmla="*/ 1238250 w 3810000"/>
                <a:gd name="connsiteY6" fmla="*/ 3296667 h 5215500"/>
                <a:gd name="connsiteX7" fmla="*/ 1562100 w 3810000"/>
                <a:gd name="connsiteY7" fmla="*/ 3077592 h 5215500"/>
                <a:gd name="connsiteX8" fmla="*/ 1752600 w 3810000"/>
                <a:gd name="connsiteY8" fmla="*/ 2420367 h 5215500"/>
                <a:gd name="connsiteX9" fmla="*/ 1943100 w 3810000"/>
                <a:gd name="connsiteY9" fmla="*/ 1610742 h 5215500"/>
                <a:gd name="connsiteX10" fmla="*/ 2200275 w 3810000"/>
                <a:gd name="connsiteY10" fmla="*/ 1267842 h 5215500"/>
                <a:gd name="connsiteX11" fmla="*/ 2476500 w 3810000"/>
                <a:gd name="connsiteY11" fmla="*/ 2039367 h 5215500"/>
                <a:gd name="connsiteX12" fmla="*/ 2705100 w 3810000"/>
                <a:gd name="connsiteY12" fmla="*/ 3191892 h 5215500"/>
                <a:gd name="connsiteX13" fmla="*/ 2905125 w 3810000"/>
                <a:gd name="connsiteY13" fmla="*/ 4363467 h 5215500"/>
                <a:gd name="connsiteX14" fmla="*/ 3257550 w 3810000"/>
                <a:gd name="connsiteY14" fmla="*/ 5192142 h 5215500"/>
                <a:gd name="connsiteX15" fmla="*/ 3609975 w 3810000"/>
                <a:gd name="connsiteY15" fmla="*/ 4915917 h 5215500"/>
                <a:gd name="connsiteX16" fmla="*/ 3810000 w 3810000"/>
                <a:gd name="connsiteY16" fmla="*/ 4172967 h 5215500"/>
                <a:gd name="connsiteX17" fmla="*/ 3810000 w 3810000"/>
                <a:gd name="connsiteY17" fmla="*/ 4172967 h 5215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810000" h="5215500">
                  <a:moveTo>
                    <a:pt x="0" y="1001142"/>
                  </a:moveTo>
                  <a:cubicBezTo>
                    <a:pt x="48419" y="740792"/>
                    <a:pt x="96838" y="480442"/>
                    <a:pt x="161925" y="315342"/>
                  </a:cubicBezTo>
                  <a:cubicBezTo>
                    <a:pt x="227013" y="150242"/>
                    <a:pt x="314325" y="-48195"/>
                    <a:pt x="390525" y="10542"/>
                  </a:cubicBezTo>
                  <a:cubicBezTo>
                    <a:pt x="466725" y="69279"/>
                    <a:pt x="552450" y="397892"/>
                    <a:pt x="619125" y="667767"/>
                  </a:cubicBezTo>
                  <a:cubicBezTo>
                    <a:pt x="685800" y="937642"/>
                    <a:pt x="731838" y="1309117"/>
                    <a:pt x="790575" y="1629792"/>
                  </a:cubicBezTo>
                  <a:cubicBezTo>
                    <a:pt x="849313" y="1950467"/>
                    <a:pt x="896937" y="2314004"/>
                    <a:pt x="971550" y="2591817"/>
                  </a:cubicBezTo>
                  <a:cubicBezTo>
                    <a:pt x="1046163" y="2869630"/>
                    <a:pt x="1139825" y="3215705"/>
                    <a:pt x="1238250" y="3296667"/>
                  </a:cubicBezTo>
                  <a:cubicBezTo>
                    <a:pt x="1336675" y="3377629"/>
                    <a:pt x="1476375" y="3223642"/>
                    <a:pt x="1562100" y="3077592"/>
                  </a:cubicBezTo>
                  <a:cubicBezTo>
                    <a:pt x="1647825" y="2931542"/>
                    <a:pt x="1689100" y="2664842"/>
                    <a:pt x="1752600" y="2420367"/>
                  </a:cubicBezTo>
                  <a:cubicBezTo>
                    <a:pt x="1816100" y="2175892"/>
                    <a:pt x="1868488" y="1802829"/>
                    <a:pt x="1943100" y="1610742"/>
                  </a:cubicBezTo>
                  <a:cubicBezTo>
                    <a:pt x="2017712" y="1418655"/>
                    <a:pt x="2111375" y="1196405"/>
                    <a:pt x="2200275" y="1267842"/>
                  </a:cubicBezTo>
                  <a:cubicBezTo>
                    <a:pt x="2289175" y="1339280"/>
                    <a:pt x="2392363" y="1718692"/>
                    <a:pt x="2476500" y="2039367"/>
                  </a:cubicBezTo>
                  <a:cubicBezTo>
                    <a:pt x="2560637" y="2360042"/>
                    <a:pt x="2633663" y="2804542"/>
                    <a:pt x="2705100" y="3191892"/>
                  </a:cubicBezTo>
                  <a:cubicBezTo>
                    <a:pt x="2776538" y="3579242"/>
                    <a:pt x="2813050" y="4030092"/>
                    <a:pt x="2905125" y="4363467"/>
                  </a:cubicBezTo>
                  <a:cubicBezTo>
                    <a:pt x="2997200" y="4696842"/>
                    <a:pt x="3140075" y="5100067"/>
                    <a:pt x="3257550" y="5192142"/>
                  </a:cubicBezTo>
                  <a:cubicBezTo>
                    <a:pt x="3375025" y="5284217"/>
                    <a:pt x="3517900" y="5085779"/>
                    <a:pt x="3609975" y="4915917"/>
                  </a:cubicBezTo>
                  <a:cubicBezTo>
                    <a:pt x="3702050" y="4746055"/>
                    <a:pt x="3810000" y="4172967"/>
                    <a:pt x="3810000" y="4172967"/>
                  </a:cubicBezTo>
                  <a:lnTo>
                    <a:pt x="3810000" y="4172967"/>
                  </a:lnTo>
                </a:path>
              </a:pathLst>
            </a:custGeom>
            <a:solidFill>
              <a:srgbClr val="FF0000">
                <a:alpha val="25000"/>
              </a:srgbClr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AE2C9AC6-5F86-741B-3AAF-B864AA5EB8CF}"/>
                </a:ext>
              </a:extLst>
            </p:cNvPr>
            <p:cNvSpPr/>
            <p:nvPr/>
          </p:nvSpPr>
          <p:spPr>
            <a:xfrm>
              <a:off x="12643362" y="2581275"/>
              <a:ext cx="3810000" cy="3181350"/>
            </a:xfrm>
            <a:custGeom>
              <a:avLst/>
              <a:gdLst>
                <a:gd name="connsiteX0" fmla="*/ 0 w 3810000"/>
                <a:gd name="connsiteY0" fmla="*/ 0 h 3181350"/>
                <a:gd name="connsiteX1" fmla="*/ 942975 w 3810000"/>
                <a:gd name="connsiteY1" fmla="*/ 104775 h 3181350"/>
                <a:gd name="connsiteX2" fmla="*/ 1619250 w 3810000"/>
                <a:gd name="connsiteY2" fmla="*/ 247650 h 3181350"/>
                <a:gd name="connsiteX3" fmla="*/ 1390650 w 3810000"/>
                <a:gd name="connsiteY3" fmla="*/ 457200 h 3181350"/>
                <a:gd name="connsiteX4" fmla="*/ 781050 w 3810000"/>
                <a:gd name="connsiteY4" fmla="*/ 647700 h 3181350"/>
                <a:gd name="connsiteX5" fmla="*/ 381000 w 3810000"/>
                <a:gd name="connsiteY5" fmla="*/ 819150 h 3181350"/>
                <a:gd name="connsiteX6" fmla="*/ 28575 w 3810000"/>
                <a:gd name="connsiteY6" fmla="*/ 1057275 h 3181350"/>
                <a:gd name="connsiteX7" fmla="*/ 781050 w 3810000"/>
                <a:gd name="connsiteY7" fmla="*/ 1285875 h 3181350"/>
                <a:gd name="connsiteX8" fmla="*/ 1752600 w 3810000"/>
                <a:gd name="connsiteY8" fmla="*/ 1428750 h 3181350"/>
                <a:gd name="connsiteX9" fmla="*/ 2771775 w 3810000"/>
                <a:gd name="connsiteY9" fmla="*/ 1571625 h 3181350"/>
                <a:gd name="connsiteX10" fmla="*/ 3448050 w 3810000"/>
                <a:gd name="connsiteY10" fmla="*/ 1771650 h 3181350"/>
                <a:gd name="connsiteX11" fmla="*/ 3200400 w 3810000"/>
                <a:gd name="connsiteY11" fmla="*/ 1990725 h 3181350"/>
                <a:gd name="connsiteX12" fmla="*/ 2676525 w 3810000"/>
                <a:gd name="connsiteY12" fmla="*/ 2209800 h 3181350"/>
                <a:gd name="connsiteX13" fmla="*/ 1952625 w 3810000"/>
                <a:gd name="connsiteY13" fmla="*/ 2419350 h 3181350"/>
                <a:gd name="connsiteX14" fmla="*/ 1695450 w 3810000"/>
                <a:gd name="connsiteY14" fmla="*/ 2705100 h 3181350"/>
                <a:gd name="connsiteX15" fmla="*/ 2609850 w 3810000"/>
                <a:gd name="connsiteY15" fmla="*/ 2981325 h 3181350"/>
                <a:gd name="connsiteX16" fmla="*/ 3810000 w 3810000"/>
                <a:gd name="connsiteY16" fmla="*/ 3181350 h 3181350"/>
                <a:gd name="connsiteX0" fmla="*/ 0 w 3810000"/>
                <a:gd name="connsiteY0" fmla="*/ 0 h 3181350"/>
                <a:gd name="connsiteX1" fmla="*/ 942975 w 3810000"/>
                <a:gd name="connsiteY1" fmla="*/ 104775 h 3181350"/>
                <a:gd name="connsiteX2" fmla="*/ 1619250 w 3810000"/>
                <a:gd name="connsiteY2" fmla="*/ 247650 h 3181350"/>
                <a:gd name="connsiteX3" fmla="*/ 1390650 w 3810000"/>
                <a:gd name="connsiteY3" fmla="*/ 457200 h 3181350"/>
                <a:gd name="connsiteX4" fmla="*/ 781050 w 3810000"/>
                <a:gd name="connsiteY4" fmla="*/ 647700 h 3181350"/>
                <a:gd name="connsiteX5" fmla="*/ 361950 w 3810000"/>
                <a:gd name="connsiteY5" fmla="*/ 795337 h 3181350"/>
                <a:gd name="connsiteX6" fmla="*/ 28575 w 3810000"/>
                <a:gd name="connsiteY6" fmla="*/ 1057275 h 3181350"/>
                <a:gd name="connsiteX7" fmla="*/ 781050 w 3810000"/>
                <a:gd name="connsiteY7" fmla="*/ 1285875 h 3181350"/>
                <a:gd name="connsiteX8" fmla="*/ 1752600 w 3810000"/>
                <a:gd name="connsiteY8" fmla="*/ 1428750 h 3181350"/>
                <a:gd name="connsiteX9" fmla="*/ 2771775 w 3810000"/>
                <a:gd name="connsiteY9" fmla="*/ 1571625 h 3181350"/>
                <a:gd name="connsiteX10" fmla="*/ 3448050 w 3810000"/>
                <a:gd name="connsiteY10" fmla="*/ 1771650 h 3181350"/>
                <a:gd name="connsiteX11" fmla="*/ 3200400 w 3810000"/>
                <a:gd name="connsiteY11" fmla="*/ 1990725 h 3181350"/>
                <a:gd name="connsiteX12" fmla="*/ 2676525 w 3810000"/>
                <a:gd name="connsiteY12" fmla="*/ 2209800 h 3181350"/>
                <a:gd name="connsiteX13" fmla="*/ 1952625 w 3810000"/>
                <a:gd name="connsiteY13" fmla="*/ 2419350 h 3181350"/>
                <a:gd name="connsiteX14" fmla="*/ 1695450 w 3810000"/>
                <a:gd name="connsiteY14" fmla="*/ 2705100 h 3181350"/>
                <a:gd name="connsiteX15" fmla="*/ 2609850 w 3810000"/>
                <a:gd name="connsiteY15" fmla="*/ 2981325 h 3181350"/>
                <a:gd name="connsiteX16" fmla="*/ 3810000 w 3810000"/>
                <a:gd name="connsiteY16" fmla="*/ 3181350 h 3181350"/>
                <a:gd name="connsiteX0" fmla="*/ 0 w 3810000"/>
                <a:gd name="connsiteY0" fmla="*/ 0 h 3181350"/>
                <a:gd name="connsiteX1" fmla="*/ 942975 w 3810000"/>
                <a:gd name="connsiteY1" fmla="*/ 104775 h 3181350"/>
                <a:gd name="connsiteX2" fmla="*/ 1619250 w 3810000"/>
                <a:gd name="connsiteY2" fmla="*/ 247650 h 3181350"/>
                <a:gd name="connsiteX3" fmla="*/ 1390650 w 3810000"/>
                <a:gd name="connsiteY3" fmla="*/ 457200 h 3181350"/>
                <a:gd name="connsiteX4" fmla="*/ 781050 w 3810000"/>
                <a:gd name="connsiteY4" fmla="*/ 647700 h 3181350"/>
                <a:gd name="connsiteX5" fmla="*/ 361950 w 3810000"/>
                <a:gd name="connsiteY5" fmla="*/ 795337 h 3181350"/>
                <a:gd name="connsiteX6" fmla="*/ 28575 w 3810000"/>
                <a:gd name="connsiteY6" fmla="*/ 1057275 h 3181350"/>
                <a:gd name="connsiteX7" fmla="*/ 781050 w 3810000"/>
                <a:gd name="connsiteY7" fmla="*/ 1285875 h 3181350"/>
                <a:gd name="connsiteX8" fmla="*/ 1752600 w 3810000"/>
                <a:gd name="connsiteY8" fmla="*/ 1428750 h 3181350"/>
                <a:gd name="connsiteX9" fmla="*/ 2771775 w 3810000"/>
                <a:gd name="connsiteY9" fmla="*/ 1571625 h 3181350"/>
                <a:gd name="connsiteX10" fmla="*/ 3448050 w 3810000"/>
                <a:gd name="connsiteY10" fmla="*/ 1771650 h 3181350"/>
                <a:gd name="connsiteX11" fmla="*/ 3200400 w 3810000"/>
                <a:gd name="connsiteY11" fmla="*/ 1990725 h 3181350"/>
                <a:gd name="connsiteX12" fmla="*/ 2676525 w 3810000"/>
                <a:gd name="connsiteY12" fmla="*/ 2209800 h 3181350"/>
                <a:gd name="connsiteX13" fmla="*/ 1952625 w 3810000"/>
                <a:gd name="connsiteY13" fmla="*/ 2419350 h 3181350"/>
                <a:gd name="connsiteX14" fmla="*/ 1695450 w 3810000"/>
                <a:gd name="connsiteY14" fmla="*/ 2705100 h 3181350"/>
                <a:gd name="connsiteX15" fmla="*/ 2609850 w 3810000"/>
                <a:gd name="connsiteY15" fmla="*/ 2981325 h 3181350"/>
                <a:gd name="connsiteX16" fmla="*/ 3810000 w 3810000"/>
                <a:gd name="connsiteY16" fmla="*/ 3181350 h 318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10000" h="3181350">
                  <a:moveTo>
                    <a:pt x="0" y="0"/>
                  </a:moveTo>
                  <a:cubicBezTo>
                    <a:pt x="336550" y="31750"/>
                    <a:pt x="673100" y="63500"/>
                    <a:pt x="942975" y="104775"/>
                  </a:cubicBezTo>
                  <a:cubicBezTo>
                    <a:pt x="1212850" y="146050"/>
                    <a:pt x="1544638" y="188913"/>
                    <a:pt x="1619250" y="247650"/>
                  </a:cubicBezTo>
                  <a:cubicBezTo>
                    <a:pt x="1693863" y="306388"/>
                    <a:pt x="1530350" y="390525"/>
                    <a:pt x="1390650" y="457200"/>
                  </a:cubicBezTo>
                  <a:cubicBezTo>
                    <a:pt x="1250950" y="523875"/>
                    <a:pt x="952500" y="591344"/>
                    <a:pt x="781050" y="647700"/>
                  </a:cubicBezTo>
                  <a:cubicBezTo>
                    <a:pt x="609600" y="704056"/>
                    <a:pt x="492124" y="736600"/>
                    <a:pt x="361950" y="795337"/>
                  </a:cubicBezTo>
                  <a:cubicBezTo>
                    <a:pt x="231776" y="854074"/>
                    <a:pt x="-41275" y="975519"/>
                    <a:pt x="28575" y="1057275"/>
                  </a:cubicBezTo>
                  <a:cubicBezTo>
                    <a:pt x="98425" y="1139031"/>
                    <a:pt x="493713" y="1223963"/>
                    <a:pt x="781050" y="1285875"/>
                  </a:cubicBezTo>
                  <a:cubicBezTo>
                    <a:pt x="1068388" y="1347788"/>
                    <a:pt x="1752600" y="1428750"/>
                    <a:pt x="1752600" y="1428750"/>
                  </a:cubicBezTo>
                  <a:cubicBezTo>
                    <a:pt x="2084387" y="1476375"/>
                    <a:pt x="2489200" y="1514475"/>
                    <a:pt x="2771775" y="1571625"/>
                  </a:cubicBezTo>
                  <a:cubicBezTo>
                    <a:pt x="3054350" y="1628775"/>
                    <a:pt x="3376613" y="1701800"/>
                    <a:pt x="3448050" y="1771650"/>
                  </a:cubicBezTo>
                  <a:cubicBezTo>
                    <a:pt x="3519487" y="1841500"/>
                    <a:pt x="3328987" y="1917700"/>
                    <a:pt x="3200400" y="1990725"/>
                  </a:cubicBezTo>
                  <a:cubicBezTo>
                    <a:pt x="3071813" y="2063750"/>
                    <a:pt x="2884487" y="2138363"/>
                    <a:pt x="2676525" y="2209800"/>
                  </a:cubicBezTo>
                  <a:cubicBezTo>
                    <a:pt x="2468563" y="2281237"/>
                    <a:pt x="2116137" y="2336800"/>
                    <a:pt x="1952625" y="2419350"/>
                  </a:cubicBezTo>
                  <a:cubicBezTo>
                    <a:pt x="1789113" y="2501900"/>
                    <a:pt x="1585913" y="2611438"/>
                    <a:pt x="1695450" y="2705100"/>
                  </a:cubicBezTo>
                  <a:cubicBezTo>
                    <a:pt x="1804988" y="2798763"/>
                    <a:pt x="2257425" y="2901950"/>
                    <a:pt x="2609850" y="2981325"/>
                  </a:cubicBezTo>
                  <a:cubicBezTo>
                    <a:pt x="2962275" y="3060700"/>
                    <a:pt x="3386137" y="3121025"/>
                    <a:pt x="3810000" y="3181350"/>
                  </a:cubicBezTo>
                </a:path>
              </a:pathLst>
            </a:custGeom>
            <a:solidFill>
              <a:srgbClr val="0070C0">
                <a:alpha val="25000"/>
              </a:srgbClr>
            </a:solidFill>
            <a:ln w="381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  <p:grpSp>
        <p:nvGrpSpPr>
          <p:cNvPr id="208" name="Group 207">
            <a:extLst>
              <a:ext uri="{FF2B5EF4-FFF2-40B4-BE49-F238E27FC236}">
                <a16:creationId xmlns:a16="http://schemas.microsoft.com/office/drawing/2014/main" id="{46AFFB9E-BC01-DF34-2868-7136D8D6D806}"/>
              </a:ext>
            </a:extLst>
          </p:cNvPr>
          <p:cNvGrpSpPr/>
          <p:nvPr/>
        </p:nvGrpSpPr>
        <p:grpSpPr>
          <a:xfrm>
            <a:off x="2849120" y="3363519"/>
            <a:ext cx="1290067" cy="1290067"/>
            <a:chOff x="2996605" y="3363519"/>
            <a:chExt cx="1290067" cy="1290067"/>
          </a:xfrm>
        </p:grpSpPr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8F549242-F464-8063-DEB5-C38E10F236F8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3641639" y="2762794"/>
              <a:ext cx="0" cy="1290067"/>
            </a:xfrm>
            <a:prstGeom prst="straightConnector1">
              <a:avLst/>
            </a:prstGeom>
            <a:solidFill>
              <a:srgbClr val="0070C0"/>
            </a:solidFill>
            <a:ln w="101600">
              <a:solidFill>
                <a:srgbClr val="0070C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37231945-F98E-98B6-1BCB-8F9341528D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48150" y="3363519"/>
              <a:ext cx="0" cy="1290067"/>
            </a:xfrm>
            <a:prstGeom prst="straightConnector1">
              <a:avLst/>
            </a:prstGeom>
            <a:ln w="101600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853EDD1E-CEAF-8880-EDCA-0B289BB1492B}"/>
              </a:ext>
            </a:extLst>
          </p:cNvPr>
          <p:cNvGrpSpPr/>
          <p:nvPr/>
        </p:nvGrpSpPr>
        <p:grpSpPr>
          <a:xfrm>
            <a:off x="2566360" y="3122790"/>
            <a:ext cx="658654" cy="842221"/>
            <a:chOff x="2713845" y="3122790"/>
            <a:chExt cx="658654" cy="842221"/>
          </a:xfrm>
        </p:grpSpPr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4E4A5665-7168-346F-34C3-A4C302A813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13845" y="3166644"/>
              <a:ext cx="658654" cy="1"/>
            </a:xfrm>
            <a:prstGeom prst="straightConnector1">
              <a:avLst/>
            </a:prstGeom>
            <a:solidFill>
              <a:srgbClr val="0070C0"/>
            </a:solidFill>
            <a:ln w="101600">
              <a:solidFill>
                <a:srgbClr val="0070C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FD0A1D3C-EBC5-6669-6772-737BF272E0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66074" y="3122790"/>
              <a:ext cx="0" cy="842221"/>
            </a:xfrm>
            <a:prstGeom prst="straightConnector1">
              <a:avLst/>
            </a:prstGeom>
            <a:ln w="101600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7" name="Group 206">
            <a:extLst>
              <a:ext uri="{FF2B5EF4-FFF2-40B4-BE49-F238E27FC236}">
                <a16:creationId xmlns:a16="http://schemas.microsoft.com/office/drawing/2014/main" id="{6CDBB552-0799-34F0-0273-B4C0A4D827E2}"/>
              </a:ext>
            </a:extLst>
          </p:cNvPr>
          <p:cNvGrpSpPr/>
          <p:nvPr/>
        </p:nvGrpSpPr>
        <p:grpSpPr>
          <a:xfrm>
            <a:off x="3145730" y="3587441"/>
            <a:ext cx="842221" cy="842221"/>
            <a:chOff x="3293215" y="3587441"/>
            <a:chExt cx="842221" cy="842221"/>
          </a:xfrm>
        </p:grpSpPr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D26F3C33-637C-5C24-D72E-0F33F16B7256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3714326" y="3211940"/>
              <a:ext cx="0" cy="842221"/>
            </a:xfrm>
            <a:prstGeom prst="straightConnector1">
              <a:avLst/>
            </a:prstGeom>
            <a:solidFill>
              <a:srgbClr val="0070C0"/>
            </a:solidFill>
            <a:ln w="101600">
              <a:solidFill>
                <a:srgbClr val="0070C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ACF7F692-852A-E14D-6978-15CEF7A921D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45194" y="3587441"/>
              <a:ext cx="0" cy="842221"/>
            </a:xfrm>
            <a:prstGeom prst="straightConnector1">
              <a:avLst/>
            </a:prstGeom>
            <a:ln w="101600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9" name="Group 198">
            <a:extLst>
              <a:ext uri="{FF2B5EF4-FFF2-40B4-BE49-F238E27FC236}">
                <a16:creationId xmlns:a16="http://schemas.microsoft.com/office/drawing/2014/main" id="{7B8C9900-2952-C2ED-1C1E-A4AF76866977}"/>
              </a:ext>
            </a:extLst>
          </p:cNvPr>
          <p:cNvGrpSpPr/>
          <p:nvPr/>
        </p:nvGrpSpPr>
        <p:grpSpPr>
          <a:xfrm>
            <a:off x="4840506" y="5007994"/>
            <a:ext cx="1593176" cy="1547802"/>
            <a:chOff x="4987991" y="5007994"/>
            <a:chExt cx="1593176" cy="1547802"/>
          </a:xfrm>
        </p:grpSpPr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807DE7A9-1E63-7426-36CC-EE3F5DE1239D}"/>
                </a:ext>
              </a:extLst>
            </p:cNvPr>
            <p:cNvCxnSpPr>
              <a:cxnSpLocks/>
            </p:cNvCxnSpPr>
            <p:nvPr/>
          </p:nvCxnSpPr>
          <p:spPr>
            <a:xfrm>
              <a:off x="4987991" y="5052820"/>
              <a:ext cx="1593176" cy="0"/>
            </a:xfrm>
            <a:prstGeom prst="straightConnector1">
              <a:avLst/>
            </a:prstGeom>
            <a:solidFill>
              <a:srgbClr val="0070C0"/>
            </a:solidFill>
            <a:ln w="101600">
              <a:solidFill>
                <a:srgbClr val="0070C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FB6C1754-C906-07E8-8E48-0DC279E1624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38519" y="5007994"/>
              <a:ext cx="0" cy="1547802"/>
            </a:xfrm>
            <a:prstGeom prst="straightConnector1">
              <a:avLst/>
            </a:prstGeom>
            <a:ln w="101600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0" name="Group 199">
            <a:extLst>
              <a:ext uri="{FF2B5EF4-FFF2-40B4-BE49-F238E27FC236}">
                <a16:creationId xmlns:a16="http://schemas.microsoft.com/office/drawing/2014/main" id="{B031310D-28A9-FDEC-BF0D-7083C96DF0D6}"/>
              </a:ext>
            </a:extLst>
          </p:cNvPr>
          <p:cNvGrpSpPr/>
          <p:nvPr/>
        </p:nvGrpSpPr>
        <p:grpSpPr>
          <a:xfrm>
            <a:off x="4497312" y="4719171"/>
            <a:ext cx="1010484" cy="1010484"/>
            <a:chOff x="4644797" y="4719171"/>
            <a:chExt cx="1010484" cy="1010484"/>
          </a:xfrm>
        </p:grpSpPr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DB6E6EA5-DF8F-EF33-A5FC-7DC33293B269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5150039" y="4260821"/>
              <a:ext cx="0" cy="1010484"/>
            </a:xfrm>
            <a:prstGeom prst="straightConnector1">
              <a:avLst/>
            </a:prstGeom>
            <a:solidFill>
              <a:srgbClr val="0070C0"/>
            </a:solidFill>
            <a:ln w="101600">
              <a:solidFill>
                <a:srgbClr val="0070C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CFCD59BD-B70B-2614-C635-4427BBB871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00089" y="4719171"/>
              <a:ext cx="0" cy="1010484"/>
            </a:xfrm>
            <a:prstGeom prst="straightConnector1">
              <a:avLst/>
            </a:prstGeom>
            <a:ln w="101600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8" name="Group 197">
            <a:extLst>
              <a:ext uri="{FF2B5EF4-FFF2-40B4-BE49-F238E27FC236}">
                <a16:creationId xmlns:a16="http://schemas.microsoft.com/office/drawing/2014/main" id="{1DF61944-0E4A-1BAC-4608-3B49F6EA4423}"/>
              </a:ext>
            </a:extLst>
          </p:cNvPr>
          <p:cNvGrpSpPr/>
          <p:nvPr/>
        </p:nvGrpSpPr>
        <p:grpSpPr>
          <a:xfrm>
            <a:off x="5197783" y="5276652"/>
            <a:ext cx="1058054" cy="1010484"/>
            <a:chOff x="5345268" y="5276652"/>
            <a:chExt cx="1058054" cy="1010484"/>
          </a:xfrm>
        </p:grpSpPr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F1B6B6D5-F4DE-9CC8-A19F-B5E2E3F6223B}"/>
                </a:ext>
              </a:extLst>
            </p:cNvPr>
            <p:cNvCxnSpPr>
              <a:cxnSpLocks/>
            </p:cNvCxnSpPr>
            <p:nvPr/>
          </p:nvCxnSpPr>
          <p:spPr>
            <a:xfrm>
              <a:off x="5345268" y="5322791"/>
              <a:ext cx="1058054" cy="0"/>
            </a:xfrm>
            <a:prstGeom prst="straightConnector1">
              <a:avLst/>
            </a:prstGeom>
            <a:solidFill>
              <a:srgbClr val="0070C0"/>
            </a:solidFill>
            <a:ln w="101600">
              <a:solidFill>
                <a:srgbClr val="0070C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00793F76-4FCD-3BD9-29B2-0156EB92C3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94908" y="5276652"/>
              <a:ext cx="0" cy="1010484"/>
            </a:xfrm>
            <a:prstGeom prst="straightConnector1">
              <a:avLst/>
            </a:prstGeom>
            <a:ln w="101600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1" name="Group 210">
            <a:extLst>
              <a:ext uri="{FF2B5EF4-FFF2-40B4-BE49-F238E27FC236}">
                <a16:creationId xmlns:a16="http://schemas.microsoft.com/office/drawing/2014/main" id="{5938E76B-03F7-4449-FF5C-EA0B56E8E373}"/>
              </a:ext>
            </a:extLst>
          </p:cNvPr>
          <p:cNvGrpSpPr/>
          <p:nvPr/>
        </p:nvGrpSpPr>
        <p:grpSpPr>
          <a:xfrm>
            <a:off x="795940" y="1367133"/>
            <a:ext cx="1290067" cy="1290067"/>
            <a:chOff x="943425" y="1367133"/>
            <a:chExt cx="1290067" cy="1290067"/>
          </a:xfrm>
        </p:grpSpPr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E0BB40E1-C11D-BAD6-DE06-DD6CBF60C8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79562" y="1367133"/>
              <a:ext cx="0" cy="1290067"/>
            </a:xfrm>
            <a:prstGeom prst="straightConnector1">
              <a:avLst/>
            </a:prstGeom>
            <a:ln w="1016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AF734791-A243-5B3D-6666-E38BA8497384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588459" y="1963016"/>
              <a:ext cx="0" cy="1290067"/>
            </a:xfrm>
            <a:prstGeom prst="straightConnector1">
              <a:avLst/>
            </a:prstGeom>
            <a:solidFill>
              <a:srgbClr val="0070C0"/>
            </a:solidFill>
            <a:ln w="101600">
              <a:solidFill>
                <a:srgbClr val="0070C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2" name="Group 211">
            <a:extLst>
              <a:ext uri="{FF2B5EF4-FFF2-40B4-BE49-F238E27FC236}">
                <a16:creationId xmlns:a16="http://schemas.microsoft.com/office/drawing/2014/main" id="{78D8A501-1BD1-798E-3E97-E48BA5E99C73}"/>
              </a:ext>
            </a:extLst>
          </p:cNvPr>
          <p:cNvGrpSpPr/>
          <p:nvPr/>
        </p:nvGrpSpPr>
        <p:grpSpPr>
          <a:xfrm>
            <a:off x="1019863" y="1648686"/>
            <a:ext cx="842221" cy="842221"/>
            <a:chOff x="1167348" y="1648686"/>
            <a:chExt cx="842221" cy="842221"/>
          </a:xfrm>
        </p:grpSpPr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058E1B56-E905-4029-2ABD-4C45FA93AC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58792" y="1648686"/>
              <a:ext cx="0" cy="842221"/>
            </a:xfrm>
            <a:prstGeom prst="straightConnector1">
              <a:avLst/>
            </a:prstGeom>
            <a:ln w="1016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>
              <a:extLst>
                <a:ext uri="{FF2B5EF4-FFF2-40B4-BE49-F238E27FC236}">
                  <a16:creationId xmlns:a16="http://schemas.microsoft.com/office/drawing/2014/main" id="{F067BAD3-20DB-0F4B-93E9-14DCAE798355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588459" y="2024612"/>
              <a:ext cx="0" cy="842221"/>
            </a:xfrm>
            <a:prstGeom prst="straightConnector1">
              <a:avLst/>
            </a:prstGeom>
            <a:solidFill>
              <a:srgbClr val="0070C0"/>
            </a:solidFill>
            <a:ln w="101600">
              <a:solidFill>
                <a:srgbClr val="0070C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0" name="Group 209">
            <a:extLst>
              <a:ext uri="{FF2B5EF4-FFF2-40B4-BE49-F238E27FC236}">
                <a16:creationId xmlns:a16="http://schemas.microsoft.com/office/drawing/2014/main" id="{F8662DF7-C5A4-8CF4-A5C5-2E2BF917CFA6}"/>
              </a:ext>
            </a:extLst>
          </p:cNvPr>
          <p:cNvGrpSpPr/>
          <p:nvPr/>
        </p:nvGrpSpPr>
        <p:grpSpPr>
          <a:xfrm>
            <a:off x="1469619" y="2007853"/>
            <a:ext cx="842221" cy="842221"/>
            <a:chOff x="1617104" y="2007853"/>
            <a:chExt cx="842221" cy="842221"/>
          </a:xfrm>
        </p:grpSpPr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DF7EF7AD-E194-A8FC-7FA7-3120BA83EAC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06538" y="2007853"/>
              <a:ext cx="0" cy="842221"/>
            </a:xfrm>
            <a:prstGeom prst="straightConnector1">
              <a:avLst/>
            </a:prstGeom>
            <a:ln w="1016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760A5412-82B2-BEB6-7F94-9C2EE7EA07CE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2038215" y="2379738"/>
              <a:ext cx="0" cy="842221"/>
            </a:xfrm>
            <a:prstGeom prst="straightConnector1">
              <a:avLst/>
            </a:prstGeom>
            <a:solidFill>
              <a:srgbClr val="0070C0"/>
            </a:solidFill>
            <a:ln w="101600">
              <a:solidFill>
                <a:srgbClr val="0070C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4" name="Group 193">
            <a:extLst>
              <a:ext uri="{FF2B5EF4-FFF2-40B4-BE49-F238E27FC236}">
                <a16:creationId xmlns:a16="http://schemas.microsoft.com/office/drawing/2014/main" id="{DC978AB3-1160-E713-EC8D-47589E4DB6FE}"/>
              </a:ext>
            </a:extLst>
          </p:cNvPr>
          <p:cNvGrpSpPr/>
          <p:nvPr/>
        </p:nvGrpSpPr>
        <p:grpSpPr>
          <a:xfrm>
            <a:off x="2334803" y="2892682"/>
            <a:ext cx="188450" cy="185562"/>
            <a:chOff x="2482288" y="2892682"/>
            <a:chExt cx="188450" cy="185562"/>
          </a:xfrm>
        </p:grpSpPr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DA2E6AD1-78D5-14AA-8658-3519265466C6}"/>
                </a:ext>
              </a:extLst>
            </p:cNvPr>
            <p:cNvSpPr/>
            <p:nvPr/>
          </p:nvSpPr>
          <p:spPr>
            <a:xfrm>
              <a:off x="2482288" y="2892682"/>
              <a:ext cx="185226" cy="18522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91A43D9E-82A3-2CBA-7603-0AB50119EBA4}"/>
                </a:ext>
              </a:extLst>
            </p:cNvPr>
            <p:cNvSpPr/>
            <p:nvPr/>
          </p:nvSpPr>
          <p:spPr>
            <a:xfrm rot="5400000">
              <a:off x="2485512" y="2893018"/>
              <a:ext cx="185226" cy="185226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193" name="Group 192">
            <a:extLst>
              <a:ext uri="{FF2B5EF4-FFF2-40B4-BE49-F238E27FC236}">
                <a16:creationId xmlns:a16="http://schemas.microsoft.com/office/drawing/2014/main" id="{DD1FED57-B79B-DBCE-C2BE-75707BC648D9}"/>
              </a:ext>
            </a:extLst>
          </p:cNvPr>
          <p:cNvGrpSpPr/>
          <p:nvPr/>
        </p:nvGrpSpPr>
        <p:grpSpPr>
          <a:xfrm>
            <a:off x="1560100" y="2243737"/>
            <a:ext cx="186025" cy="187515"/>
            <a:chOff x="1707585" y="2243737"/>
            <a:chExt cx="186025" cy="187515"/>
          </a:xfrm>
        </p:grpSpPr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3EBE5BD7-CFF8-C3D9-5460-2987C166D19D}"/>
                </a:ext>
              </a:extLst>
            </p:cNvPr>
            <p:cNvSpPr/>
            <p:nvPr/>
          </p:nvSpPr>
          <p:spPr>
            <a:xfrm>
              <a:off x="1708384" y="2243737"/>
              <a:ext cx="185226" cy="18522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2671F41C-806A-8765-1ECF-0D60D72A5E2F}"/>
                </a:ext>
              </a:extLst>
            </p:cNvPr>
            <p:cNvSpPr/>
            <p:nvPr/>
          </p:nvSpPr>
          <p:spPr>
            <a:xfrm rot="5400000">
              <a:off x="1707585" y="2246026"/>
              <a:ext cx="185226" cy="185226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  <p:grpSp>
        <p:nvGrpSpPr>
          <p:cNvPr id="205" name="Group 204">
            <a:extLst>
              <a:ext uri="{FF2B5EF4-FFF2-40B4-BE49-F238E27FC236}">
                <a16:creationId xmlns:a16="http://schemas.microsoft.com/office/drawing/2014/main" id="{63CBE871-40EA-2868-3F33-EF9DFDF98AD1}"/>
              </a:ext>
            </a:extLst>
          </p:cNvPr>
          <p:cNvGrpSpPr/>
          <p:nvPr/>
        </p:nvGrpSpPr>
        <p:grpSpPr>
          <a:xfrm>
            <a:off x="2605888" y="2612761"/>
            <a:ext cx="1297312" cy="1547802"/>
            <a:chOff x="2753373" y="2612761"/>
            <a:chExt cx="1297312" cy="1547802"/>
          </a:xfrm>
        </p:grpSpPr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BE2BFC53-4303-29D3-12DC-07049E52B2F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96401" y="2612761"/>
              <a:ext cx="0" cy="1547802"/>
            </a:xfrm>
            <a:prstGeom prst="straightConnector1">
              <a:avLst/>
            </a:prstGeom>
            <a:ln w="1016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95E0CF0E-EEB4-2B90-A462-0AAF5FFFA8C7}"/>
                </a:ext>
              </a:extLst>
            </p:cNvPr>
            <p:cNvCxnSpPr>
              <a:cxnSpLocks/>
            </p:cNvCxnSpPr>
            <p:nvPr/>
          </p:nvCxnSpPr>
          <p:spPr>
            <a:xfrm>
              <a:off x="2753373" y="4119231"/>
              <a:ext cx="1297312" cy="0"/>
            </a:xfrm>
            <a:prstGeom prst="straightConnector1">
              <a:avLst/>
            </a:prstGeom>
            <a:solidFill>
              <a:srgbClr val="0070C0"/>
            </a:solidFill>
            <a:ln w="101600">
              <a:solidFill>
                <a:srgbClr val="0070C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6" name="Group 205">
            <a:extLst>
              <a:ext uri="{FF2B5EF4-FFF2-40B4-BE49-F238E27FC236}">
                <a16:creationId xmlns:a16="http://schemas.microsoft.com/office/drawing/2014/main" id="{F2F1515A-E270-8CCD-ABE4-086B0913F3A5}"/>
              </a:ext>
            </a:extLst>
          </p:cNvPr>
          <p:cNvGrpSpPr/>
          <p:nvPr/>
        </p:nvGrpSpPr>
        <p:grpSpPr>
          <a:xfrm>
            <a:off x="2762378" y="2950564"/>
            <a:ext cx="879901" cy="1010484"/>
            <a:chOff x="2909863" y="2950564"/>
            <a:chExt cx="879901" cy="1010484"/>
          </a:xfrm>
        </p:grpSpPr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61B24228-B725-9FD0-C7C7-246805A06C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31525" y="2950564"/>
              <a:ext cx="0" cy="1010484"/>
            </a:xfrm>
            <a:prstGeom prst="straightConnector1">
              <a:avLst/>
            </a:prstGeom>
            <a:ln w="1016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A6EF85BA-06CC-2650-EDF0-E14734572DD3}"/>
                </a:ext>
              </a:extLst>
            </p:cNvPr>
            <p:cNvCxnSpPr>
              <a:cxnSpLocks/>
            </p:cNvCxnSpPr>
            <p:nvPr/>
          </p:nvCxnSpPr>
          <p:spPr>
            <a:xfrm>
              <a:off x="2909863" y="3914970"/>
              <a:ext cx="879901" cy="0"/>
            </a:xfrm>
            <a:prstGeom prst="straightConnector1">
              <a:avLst/>
            </a:prstGeom>
            <a:solidFill>
              <a:srgbClr val="0070C0"/>
            </a:solidFill>
            <a:ln w="101600">
              <a:solidFill>
                <a:srgbClr val="0070C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4" name="Group 203">
            <a:extLst>
              <a:ext uri="{FF2B5EF4-FFF2-40B4-BE49-F238E27FC236}">
                <a16:creationId xmlns:a16="http://schemas.microsoft.com/office/drawing/2014/main" id="{E861D5F4-E426-2DAC-AEB4-B887C48E8AB8}"/>
              </a:ext>
            </a:extLst>
          </p:cNvPr>
          <p:cNvGrpSpPr/>
          <p:nvPr/>
        </p:nvGrpSpPr>
        <p:grpSpPr>
          <a:xfrm>
            <a:off x="3386681" y="3381487"/>
            <a:ext cx="792974" cy="1010484"/>
            <a:chOff x="3534166" y="3381487"/>
            <a:chExt cx="792974" cy="1010484"/>
          </a:xfrm>
        </p:grpSpPr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79A11091-3481-AEAD-E51B-61105EC5B0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68723" y="3381487"/>
              <a:ext cx="0" cy="1010484"/>
            </a:xfrm>
            <a:prstGeom prst="straightConnector1">
              <a:avLst/>
            </a:prstGeom>
            <a:ln w="1016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id="{5B8F9A57-8D3E-7434-ACEC-B1374BF982C2}"/>
                </a:ext>
              </a:extLst>
            </p:cNvPr>
            <p:cNvCxnSpPr>
              <a:cxnSpLocks/>
            </p:cNvCxnSpPr>
            <p:nvPr/>
          </p:nvCxnSpPr>
          <p:spPr>
            <a:xfrm>
              <a:off x="3534166" y="4341419"/>
              <a:ext cx="792974" cy="0"/>
            </a:xfrm>
            <a:prstGeom prst="straightConnector1">
              <a:avLst/>
            </a:prstGeom>
            <a:solidFill>
              <a:srgbClr val="0070C0"/>
            </a:solidFill>
            <a:ln w="101600">
              <a:solidFill>
                <a:srgbClr val="0070C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7FCEC3DA-95A0-19BF-D99B-7351A8BCB579}"/>
              </a:ext>
            </a:extLst>
          </p:cNvPr>
          <p:cNvGrpSpPr/>
          <p:nvPr/>
        </p:nvGrpSpPr>
        <p:grpSpPr>
          <a:xfrm>
            <a:off x="4212121" y="4443091"/>
            <a:ext cx="222232" cy="228455"/>
            <a:chOff x="4359606" y="4443091"/>
            <a:chExt cx="222232" cy="228455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E6999E35-44C0-ED88-2D8B-994F64099EAA}"/>
                </a:ext>
              </a:extLst>
            </p:cNvPr>
            <p:cNvSpPr/>
            <p:nvPr/>
          </p:nvSpPr>
          <p:spPr>
            <a:xfrm>
              <a:off x="4359607" y="4443091"/>
              <a:ext cx="222231" cy="222231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49B47222-B704-281E-DE0C-5A4B28CFBB15}"/>
                </a:ext>
              </a:extLst>
            </p:cNvPr>
            <p:cNvSpPr/>
            <p:nvPr/>
          </p:nvSpPr>
          <p:spPr>
            <a:xfrm rot="5400000">
              <a:off x="4359606" y="4449315"/>
              <a:ext cx="222231" cy="222231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5089E474-AE9D-88D0-6336-33E6588749EC}"/>
              </a:ext>
            </a:extLst>
          </p:cNvPr>
          <p:cNvGrpSpPr/>
          <p:nvPr/>
        </p:nvGrpSpPr>
        <p:grpSpPr>
          <a:xfrm>
            <a:off x="3279375" y="3659669"/>
            <a:ext cx="226460" cy="227059"/>
            <a:chOff x="3426860" y="3659669"/>
            <a:chExt cx="226460" cy="227059"/>
          </a:xfrm>
        </p:grpSpPr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80AE2133-6EFF-BB1E-729B-8CF023CC319E}"/>
                </a:ext>
              </a:extLst>
            </p:cNvPr>
            <p:cNvSpPr/>
            <p:nvPr/>
          </p:nvSpPr>
          <p:spPr>
            <a:xfrm>
              <a:off x="3431089" y="3664497"/>
              <a:ext cx="222231" cy="222231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B372C970-312C-9088-D025-AFBC568A87B4}"/>
                </a:ext>
              </a:extLst>
            </p:cNvPr>
            <p:cNvSpPr/>
            <p:nvPr/>
          </p:nvSpPr>
          <p:spPr>
            <a:xfrm rot="5400000">
              <a:off x="3426860" y="3659669"/>
              <a:ext cx="222231" cy="222231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  <p:sp>
        <p:nvSpPr>
          <p:cNvPr id="146" name="Freeform: Shape 145">
            <a:extLst>
              <a:ext uri="{FF2B5EF4-FFF2-40B4-BE49-F238E27FC236}">
                <a16:creationId xmlns:a16="http://schemas.microsoft.com/office/drawing/2014/main" id="{4C0F74F6-2971-DD60-C50E-D2D3203472A5}"/>
              </a:ext>
            </a:extLst>
          </p:cNvPr>
          <p:cNvSpPr/>
          <p:nvPr/>
        </p:nvSpPr>
        <p:spPr>
          <a:xfrm>
            <a:off x="1645210" y="1343377"/>
            <a:ext cx="3810000" cy="5215500"/>
          </a:xfrm>
          <a:custGeom>
            <a:avLst/>
            <a:gdLst>
              <a:gd name="connsiteX0" fmla="*/ 0 w 3810000"/>
              <a:gd name="connsiteY0" fmla="*/ 1001142 h 5215500"/>
              <a:gd name="connsiteX1" fmla="*/ 161925 w 3810000"/>
              <a:gd name="connsiteY1" fmla="*/ 315342 h 5215500"/>
              <a:gd name="connsiteX2" fmla="*/ 390525 w 3810000"/>
              <a:gd name="connsiteY2" fmla="*/ 10542 h 5215500"/>
              <a:gd name="connsiteX3" fmla="*/ 619125 w 3810000"/>
              <a:gd name="connsiteY3" fmla="*/ 667767 h 5215500"/>
              <a:gd name="connsiteX4" fmla="*/ 790575 w 3810000"/>
              <a:gd name="connsiteY4" fmla="*/ 1629792 h 5215500"/>
              <a:gd name="connsiteX5" fmla="*/ 971550 w 3810000"/>
              <a:gd name="connsiteY5" fmla="*/ 2591817 h 5215500"/>
              <a:gd name="connsiteX6" fmla="*/ 1238250 w 3810000"/>
              <a:gd name="connsiteY6" fmla="*/ 3296667 h 5215500"/>
              <a:gd name="connsiteX7" fmla="*/ 1562100 w 3810000"/>
              <a:gd name="connsiteY7" fmla="*/ 3077592 h 5215500"/>
              <a:gd name="connsiteX8" fmla="*/ 1752600 w 3810000"/>
              <a:gd name="connsiteY8" fmla="*/ 2420367 h 5215500"/>
              <a:gd name="connsiteX9" fmla="*/ 1943100 w 3810000"/>
              <a:gd name="connsiteY9" fmla="*/ 1610742 h 5215500"/>
              <a:gd name="connsiteX10" fmla="*/ 2200275 w 3810000"/>
              <a:gd name="connsiteY10" fmla="*/ 1267842 h 5215500"/>
              <a:gd name="connsiteX11" fmla="*/ 2476500 w 3810000"/>
              <a:gd name="connsiteY11" fmla="*/ 2039367 h 5215500"/>
              <a:gd name="connsiteX12" fmla="*/ 2705100 w 3810000"/>
              <a:gd name="connsiteY12" fmla="*/ 3191892 h 5215500"/>
              <a:gd name="connsiteX13" fmla="*/ 2905125 w 3810000"/>
              <a:gd name="connsiteY13" fmla="*/ 4363467 h 5215500"/>
              <a:gd name="connsiteX14" fmla="*/ 3257550 w 3810000"/>
              <a:gd name="connsiteY14" fmla="*/ 5192142 h 5215500"/>
              <a:gd name="connsiteX15" fmla="*/ 3609975 w 3810000"/>
              <a:gd name="connsiteY15" fmla="*/ 4915917 h 5215500"/>
              <a:gd name="connsiteX16" fmla="*/ 3810000 w 3810000"/>
              <a:gd name="connsiteY16" fmla="*/ 4172967 h 5215500"/>
              <a:gd name="connsiteX17" fmla="*/ 3810000 w 3810000"/>
              <a:gd name="connsiteY17" fmla="*/ 4172967 h 5215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810000" h="5215500">
                <a:moveTo>
                  <a:pt x="0" y="1001142"/>
                </a:moveTo>
                <a:cubicBezTo>
                  <a:pt x="48419" y="740792"/>
                  <a:pt x="96838" y="480442"/>
                  <a:pt x="161925" y="315342"/>
                </a:cubicBezTo>
                <a:cubicBezTo>
                  <a:pt x="227013" y="150242"/>
                  <a:pt x="314325" y="-48195"/>
                  <a:pt x="390525" y="10542"/>
                </a:cubicBezTo>
                <a:cubicBezTo>
                  <a:pt x="466725" y="69279"/>
                  <a:pt x="552450" y="397892"/>
                  <a:pt x="619125" y="667767"/>
                </a:cubicBezTo>
                <a:cubicBezTo>
                  <a:pt x="685800" y="937642"/>
                  <a:pt x="731838" y="1309117"/>
                  <a:pt x="790575" y="1629792"/>
                </a:cubicBezTo>
                <a:cubicBezTo>
                  <a:pt x="849313" y="1950467"/>
                  <a:pt x="896937" y="2314004"/>
                  <a:pt x="971550" y="2591817"/>
                </a:cubicBezTo>
                <a:cubicBezTo>
                  <a:pt x="1046163" y="2869630"/>
                  <a:pt x="1139825" y="3215705"/>
                  <a:pt x="1238250" y="3296667"/>
                </a:cubicBezTo>
                <a:cubicBezTo>
                  <a:pt x="1336675" y="3377629"/>
                  <a:pt x="1476375" y="3223642"/>
                  <a:pt x="1562100" y="3077592"/>
                </a:cubicBezTo>
                <a:cubicBezTo>
                  <a:pt x="1647825" y="2931542"/>
                  <a:pt x="1689100" y="2664842"/>
                  <a:pt x="1752600" y="2420367"/>
                </a:cubicBezTo>
                <a:cubicBezTo>
                  <a:pt x="1816100" y="2175892"/>
                  <a:pt x="1868488" y="1802829"/>
                  <a:pt x="1943100" y="1610742"/>
                </a:cubicBezTo>
                <a:cubicBezTo>
                  <a:pt x="2017712" y="1418655"/>
                  <a:pt x="2111375" y="1196405"/>
                  <a:pt x="2200275" y="1267842"/>
                </a:cubicBezTo>
                <a:cubicBezTo>
                  <a:pt x="2289175" y="1339280"/>
                  <a:pt x="2392363" y="1718692"/>
                  <a:pt x="2476500" y="2039367"/>
                </a:cubicBezTo>
                <a:cubicBezTo>
                  <a:pt x="2560637" y="2360042"/>
                  <a:pt x="2633663" y="2804542"/>
                  <a:pt x="2705100" y="3191892"/>
                </a:cubicBezTo>
                <a:cubicBezTo>
                  <a:pt x="2776538" y="3579242"/>
                  <a:pt x="2813050" y="4030092"/>
                  <a:pt x="2905125" y="4363467"/>
                </a:cubicBezTo>
                <a:cubicBezTo>
                  <a:pt x="2997200" y="4696842"/>
                  <a:pt x="3140075" y="5100067"/>
                  <a:pt x="3257550" y="5192142"/>
                </a:cubicBezTo>
                <a:cubicBezTo>
                  <a:pt x="3375025" y="5284217"/>
                  <a:pt x="3517900" y="5085779"/>
                  <a:pt x="3609975" y="4915917"/>
                </a:cubicBezTo>
                <a:cubicBezTo>
                  <a:pt x="3702050" y="4746055"/>
                  <a:pt x="3810000" y="4172967"/>
                  <a:pt x="3810000" y="4172967"/>
                </a:cubicBezTo>
                <a:lnTo>
                  <a:pt x="3810000" y="4172967"/>
                </a:lnTo>
              </a:path>
            </a:pathLst>
          </a:custGeom>
          <a:solidFill>
            <a:srgbClr val="FF0000">
              <a:alpha val="25000"/>
            </a:srgb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7" name="Freeform: Shape 146">
            <a:extLst>
              <a:ext uri="{FF2B5EF4-FFF2-40B4-BE49-F238E27FC236}">
                <a16:creationId xmlns:a16="http://schemas.microsoft.com/office/drawing/2014/main" id="{16230DF9-A2AB-5392-AA45-D086AED9282A}"/>
              </a:ext>
            </a:extLst>
          </p:cNvPr>
          <p:cNvSpPr/>
          <p:nvPr/>
        </p:nvSpPr>
        <p:spPr>
          <a:xfrm>
            <a:off x="776258" y="2346960"/>
            <a:ext cx="5680603" cy="3169920"/>
          </a:xfrm>
          <a:custGeom>
            <a:avLst/>
            <a:gdLst>
              <a:gd name="connsiteX0" fmla="*/ 849461 w 5680603"/>
              <a:gd name="connsiteY0" fmla="*/ 0 h 3169920"/>
              <a:gd name="connsiteX1" fmla="*/ 239861 w 5680603"/>
              <a:gd name="connsiteY1" fmla="*/ 106680 h 3169920"/>
              <a:gd name="connsiteX2" fmla="*/ 18881 w 5680603"/>
              <a:gd name="connsiteY2" fmla="*/ 266700 h 3169920"/>
              <a:gd name="connsiteX3" fmla="*/ 681821 w 5680603"/>
              <a:gd name="connsiteY3" fmla="*/ 464820 h 3169920"/>
              <a:gd name="connsiteX4" fmla="*/ 1649561 w 5680603"/>
              <a:gd name="connsiteY4" fmla="*/ 640080 h 3169920"/>
              <a:gd name="connsiteX5" fmla="*/ 2411561 w 5680603"/>
              <a:gd name="connsiteY5" fmla="*/ 815340 h 3169920"/>
              <a:gd name="connsiteX6" fmla="*/ 3325961 w 5680603"/>
              <a:gd name="connsiteY6" fmla="*/ 1051560 h 3169920"/>
              <a:gd name="connsiteX7" fmla="*/ 3181181 w 5680603"/>
              <a:gd name="connsiteY7" fmla="*/ 1280160 h 3169920"/>
              <a:gd name="connsiteX8" fmla="*/ 2609681 w 5680603"/>
              <a:gd name="connsiteY8" fmla="*/ 1424940 h 3169920"/>
              <a:gd name="connsiteX9" fmla="*/ 2007701 w 5680603"/>
              <a:gd name="connsiteY9" fmla="*/ 1562100 h 3169920"/>
              <a:gd name="connsiteX10" fmla="*/ 1832441 w 5680603"/>
              <a:gd name="connsiteY10" fmla="*/ 1798320 h 3169920"/>
              <a:gd name="connsiteX11" fmla="*/ 4712801 w 5680603"/>
              <a:gd name="connsiteY11" fmla="*/ 2407920 h 3169920"/>
              <a:gd name="connsiteX12" fmla="*/ 5634821 w 5680603"/>
              <a:gd name="connsiteY12" fmla="*/ 2705100 h 3169920"/>
              <a:gd name="connsiteX13" fmla="*/ 5451941 w 5680603"/>
              <a:gd name="connsiteY13" fmla="*/ 2979420 h 3169920"/>
              <a:gd name="connsiteX14" fmla="*/ 4682321 w 5680603"/>
              <a:gd name="connsiteY14" fmla="*/ 3169920 h 3169920"/>
              <a:gd name="connsiteX15" fmla="*/ 4682321 w 5680603"/>
              <a:gd name="connsiteY15" fmla="*/ 3169920 h 3169920"/>
              <a:gd name="connsiteX0" fmla="*/ 849461 w 5680603"/>
              <a:gd name="connsiteY0" fmla="*/ 0 h 3169920"/>
              <a:gd name="connsiteX1" fmla="*/ 239861 w 5680603"/>
              <a:gd name="connsiteY1" fmla="*/ 106680 h 3169920"/>
              <a:gd name="connsiteX2" fmla="*/ 18881 w 5680603"/>
              <a:gd name="connsiteY2" fmla="*/ 266700 h 3169920"/>
              <a:gd name="connsiteX3" fmla="*/ 681821 w 5680603"/>
              <a:gd name="connsiteY3" fmla="*/ 464820 h 3169920"/>
              <a:gd name="connsiteX4" fmla="*/ 1649561 w 5680603"/>
              <a:gd name="connsiteY4" fmla="*/ 640080 h 3169920"/>
              <a:gd name="connsiteX5" fmla="*/ 2411561 w 5680603"/>
              <a:gd name="connsiteY5" fmla="*/ 815340 h 3169920"/>
              <a:gd name="connsiteX6" fmla="*/ 3325961 w 5680603"/>
              <a:gd name="connsiteY6" fmla="*/ 1051560 h 3169920"/>
              <a:gd name="connsiteX7" fmla="*/ 3181181 w 5680603"/>
              <a:gd name="connsiteY7" fmla="*/ 1280160 h 3169920"/>
              <a:gd name="connsiteX8" fmla="*/ 2609681 w 5680603"/>
              <a:gd name="connsiteY8" fmla="*/ 1424940 h 3169920"/>
              <a:gd name="connsiteX9" fmla="*/ 2007701 w 5680603"/>
              <a:gd name="connsiteY9" fmla="*/ 1562100 h 3169920"/>
              <a:gd name="connsiteX10" fmla="*/ 1832441 w 5680603"/>
              <a:gd name="connsiteY10" fmla="*/ 1798320 h 3169920"/>
              <a:gd name="connsiteX11" fmla="*/ 4712801 w 5680603"/>
              <a:gd name="connsiteY11" fmla="*/ 2407920 h 3169920"/>
              <a:gd name="connsiteX12" fmla="*/ 5634821 w 5680603"/>
              <a:gd name="connsiteY12" fmla="*/ 2705100 h 3169920"/>
              <a:gd name="connsiteX13" fmla="*/ 5451941 w 5680603"/>
              <a:gd name="connsiteY13" fmla="*/ 2979420 h 3169920"/>
              <a:gd name="connsiteX14" fmla="*/ 4682321 w 5680603"/>
              <a:gd name="connsiteY14" fmla="*/ 3169920 h 3169920"/>
              <a:gd name="connsiteX15" fmla="*/ 4682321 w 5680603"/>
              <a:gd name="connsiteY15" fmla="*/ 3169920 h 3169920"/>
              <a:gd name="connsiteX0" fmla="*/ 849461 w 5680603"/>
              <a:gd name="connsiteY0" fmla="*/ 0 h 3169920"/>
              <a:gd name="connsiteX1" fmla="*/ 239861 w 5680603"/>
              <a:gd name="connsiteY1" fmla="*/ 106680 h 3169920"/>
              <a:gd name="connsiteX2" fmla="*/ 18881 w 5680603"/>
              <a:gd name="connsiteY2" fmla="*/ 266700 h 3169920"/>
              <a:gd name="connsiteX3" fmla="*/ 681821 w 5680603"/>
              <a:gd name="connsiteY3" fmla="*/ 464820 h 3169920"/>
              <a:gd name="connsiteX4" fmla="*/ 1649561 w 5680603"/>
              <a:gd name="connsiteY4" fmla="*/ 640080 h 3169920"/>
              <a:gd name="connsiteX5" fmla="*/ 2411561 w 5680603"/>
              <a:gd name="connsiteY5" fmla="*/ 815340 h 3169920"/>
              <a:gd name="connsiteX6" fmla="*/ 3325961 w 5680603"/>
              <a:gd name="connsiteY6" fmla="*/ 1051560 h 3169920"/>
              <a:gd name="connsiteX7" fmla="*/ 3181181 w 5680603"/>
              <a:gd name="connsiteY7" fmla="*/ 1280160 h 3169920"/>
              <a:gd name="connsiteX8" fmla="*/ 2609681 w 5680603"/>
              <a:gd name="connsiteY8" fmla="*/ 1424940 h 3169920"/>
              <a:gd name="connsiteX9" fmla="*/ 2007701 w 5680603"/>
              <a:gd name="connsiteY9" fmla="*/ 1552575 h 3169920"/>
              <a:gd name="connsiteX10" fmla="*/ 1832441 w 5680603"/>
              <a:gd name="connsiteY10" fmla="*/ 1798320 h 3169920"/>
              <a:gd name="connsiteX11" fmla="*/ 4712801 w 5680603"/>
              <a:gd name="connsiteY11" fmla="*/ 2407920 h 3169920"/>
              <a:gd name="connsiteX12" fmla="*/ 5634821 w 5680603"/>
              <a:gd name="connsiteY12" fmla="*/ 2705100 h 3169920"/>
              <a:gd name="connsiteX13" fmla="*/ 5451941 w 5680603"/>
              <a:gd name="connsiteY13" fmla="*/ 2979420 h 3169920"/>
              <a:gd name="connsiteX14" fmla="*/ 4682321 w 5680603"/>
              <a:gd name="connsiteY14" fmla="*/ 3169920 h 3169920"/>
              <a:gd name="connsiteX15" fmla="*/ 4682321 w 5680603"/>
              <a:gd name="connsiteY15" fmla="*/ 3169920 h 3169920"/>
              <a:gd name="connsiteX0" fmla="*/ 849461 w 5680603"/>
              <a:gd name="connsiteY0" fmla="*/ 0 h 3169920"/>
              <a:gd name="connsiteX1" fmla="*/ 239861 w 5680603"/>
              <a:gd name="connsiteY1" fmla="*/ 106680 h 3169920"/>
              <a:gd name="connsiteX2" fmla="*/ 18881 w 5680603"/>
              <a:gd name="connsiteY2" fmla="*/ 266700 h 3169920"/>
              <a:gd name="connsiteX3" fmla="*/ 681821 w 5680603"/>
              <a:gd name="connsiteY3" fmla="*/ 464820 h 3169920"/>
              <a:gd name="connsiteX4" fmla="*/ 1649561 w 5680603"/>
              <a:gd name="connsiteY4" fmla="*/ 640080 h 3169920"/>
              <a:gd name="connsiteX5" fmla="*/ 2411561 w 5680603"/>
              <a:gd name="connsiteY5" fmla="*/ 815340 h 3169920"/>
              <a:gd name="connsiteX6" fmla="*/ 3325961 w 5680603"/>
              <a:gd name="connsiteY6" fmla="*/ 1051560 h 3169920"/>
              <a:gd name="connsiteX7" fmla="*/ 3181181 w 5680603"/>
              <a:gd name="connsiteY7" fmla="*/ 1280160 h 3169920"/>
              <a:gd name="connsiteX8" fmla="*/ 2609681 w 5680603"/>
              <a:gd name="connsiteY8" fmla="*/ 1424940 h 3169920"/>
              <a:gd name="connsiteX9" fmla="*/ 2007701 w 5680603"/>
              <a:gd name="connsiteY9" fmla="*/ 1552575 h 3169920"/>
              <a:gd name="connsiteX10" fmla="*/ 1832441 w 5680603"/>
              <a:gd name="connsiteY10" fmla="*/ 1798320 h 3169920"/>
              <a:gd name="connsiteX11" fmla="*/ 4712801 w 5680603"/>
              <a:gd name="connsiteY11" fmla="*/ 2407920 h 3169920"/>
              <a:gd name="connsiteX12" fmla="*/ 5634821 w 5680603"/>
              <a:gd name="connsiteY12" fmla="*/ 2705100 h 3169920"/>
              <a:gd name="connsiteX13" fmla="*/ 5451941 w 5680603"/>
              <a:gd name="connsiteY13" fmla="*/ 2979420 h 3169920"/>
              <a:gd name="connsiteX14" fmla="*/ 4682321 w 5680603"/>
              <a:gd name="connsiteY14" fmla="*/ 3169920 h 3169920"/>
              <a:gd name="connsiteX15" fmla="*/ 4682321 w 5680603"/>
              <a:gd name="connsiteY15" fmla="*/ 3169920 h 3169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680603" h="3169920">
                <a:moveTo>
                  <a:pt x="849461" y="0"/>
                </a:moveTo>
                <a:cubicBezTo>
                  <a:pt x="613876" y="31115"/>
                  <a:pt x="378291" y="62230"/>
                  <a:pt x="239861" y="106680"/>
                </a:cubicBezTo>
                <a:cubicBezTo>
                  <a:pt x="101431" y="151130"/>
                  <a:pt x="-54779" y="207010"/>
                  <a:pt x="18881" y="266700"/>
                </a:cubicBezTo>
                <a:cubicBezTo>
                  <a:pt x="92541" y="326390"/>
                  <a:pt x="410041" y="402590"/>
                  <a:pt x="681821" y="464820"/>
                </a:cubicBezTo>
                <a:cubicBezTo>
                  <a:pt x="953601" y="527050"/>
                  <a:pt x="1361271" y="581660"/>
                  <a:pt x="1649561" y="640080"/>
                </a:cubicBezTo>
                <a:cubicBezTo>
                  <a:pt x="1937851" y="698500"/>
                  <a:pt x="2132161" y="746760"/>
                  <a:pt x="2411561" y="815340"/>
                </a:cubicBezTo>
                <a:cubicBezTo>
                  <a:pt x="2690961" y="883920"/>
                  <a:pt x="3197691" y="974090"/>
                  <a:pt x="3325961" y="1051560"/>
                </a:cubicBezTo>
                <a:cubicBezTo>
                  <a:pt x="3454231" y="1129030"/>
                  <a:pt x="3300561" y="1217930"/>
                  <a:pt x="3181181" y="1280160"/>
                </a:cubicBezTo>
                <a:cubicBezTo>
                  <a:pt x="3061801" y="1342390"/>
                  <a:pt x="2805261" y="1379538"/>
                  <a:pt x="2609681" y="1424940"/>
                </a:cubicBezTo>
                <a:cubicBezTo>
                  <a:pt x="2414101" y="1470342"/>
                  <a:pt x="2151528" y="1518920"/>
                  <a:pt x="2007701" y="1552575"/>
                </a:cubicBezTo>
                <a:cubicBezTo>
                  <a:pt x="1863874" y="1586230"/>
                  <a:pt x="1381591" y="1655763"/>
                  <a:pt x="1832441" y="1798320"/>
                </a:cubicBezTo>
                <a:cubicBezTo>
                  <a:pt x="2283291" y="1940877"/>
                  <a:pt x="4079071" y="2256790"/>
                  <a:pt x="4712801" y="2407920"/>
                </a:cubicBezTo>
                <a:cubicBezTo>
                  <a:pt x="5346531" y="2559050"/>
                  <a:pt x="5511631" y="2609850"/>
                  <a:pt x="5634821" y="2705100"/>
                </a:cubicBezTo>
                <a:cubicBezTo>
                  <a:pt x="5758011" y="2800350"/>
                  <a:pt x="5610691" y="2901950"/>
                  <a:pt x="5451941" y="2979420"/>
                </a:cubicBezTo>
                <a:cubicBezTo>
                  <a:pt x="5293191" y="3056890"/>
                  <a:pt x="4682321" y="3169920"/>
                  <a:pt x="4682321" y="3169920"/>
                </a:cubicBezTo>
                <a:lnTo>
                  <a:pt x="4682321" y="3169920"/>
                </a:lnTo>
              </a:path>
            </a:pathLst>
          </a:custGeom>
          <a:solidFill>
            <a:srgbClr val="0070C0">
              <a:alpha val="25000"/>
            </a:srgbClr>
          </a:solidFill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grpSp>
        <p:nvGrpSpPr>
          <p:cNvPr id="186" name="Group 185">
            <a:extLst>
              <a:ext uri="{FF2B5EF4-FFF2-40B4-BE49-F238E27FC236}">
                <a16:creationId xmlns:a16="http://schemas.microsoft.com/office/drawing/2014/main" id="{939A844E-0BE0-5C27-9F3A-5525FE4E4E94}"/>
              </a:ext>
            </a:extLst>
          </p:cNvPr>
          <p:cNvGrpSpPr/>
          <p:nvPr/>
        </p:nvGrpSpPr>
        <p:grpSpPr>
          <a:xfrm>
            <a:off x="15601900" y="1213332"/>
            <a:ext cx="5680603" cy="5215500"/>
            <a:chOff x="438319" y="1495777"/>
            <a:chExt cx="5680603" cy="5215500"/>
          </a:xfrm>
        </p:grpSpPr>
        <p:cxnSp>
          <p:nvCxnSpPr>
            <p:cNvPr id="149" name="Straight Arrow Connector 148">
              <a:extLst>
                <a:ext uri="{FF2B5EF4-FFF2-40B4-BE49-F238E27FC236}">
                  <a16:creationId xmlns:a16="http://schemas.microsoft.com/office/drawing/2014/main" id="{F8B4E12B-A255-61E4-4BCE-EDCC133084EC}"/>
                </a:ext>
              </a:extLst>
            </p:cNvPr>
            <p:cNvCxnSpPr>
              <a:cxnSpLocks/>
            </p:cNvCxnSpPr>
            <p:nvPr/>
          </p:nvCxnSpPr>
          <p:spPr>
            <a:xfrm>
              <a:off x="4494503" y="5205220"/>
              <a:ext cx="1593176" cy="0"/>
            </a:xfrm>
            <a:prstGeom prst="straightConnector1">
              <a:avLst/>
            </a:prstGeom>
            <a:solidFill>
              <a:srgbClr val="0070C0"/>
            </a:solidFill>
            <a:ln w="101600">
              <a:solidFill>
                <a:srgbClr val="0070C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Arrow Connector 149">
              <a:extLst>
                <a:ext uri="{FF2B5EF4-FFF2-40B4-BE49-F238E27FC236}">
                  <a16:creationId xmlns:a16="http://schemas.microsoft.com/office/drawing/2014/main" id="{72364CFD-6534-905F-99AF-7BEDADE8453C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4656550" y="4413221"/>
              <a:ext cx="0" cy="1010484"/>
            </a:xfrm>
            <a:prstGeom prst="straightConnector1">
              <a:avLst/>
            </a:prstGeom>
            <a:solidFill>
              <a:srgbClr val="0070C0"/>
            </a:solidFill>
            <a:ln w="101600">
              <a:solidFill>
                <a:srgbClr val="0070C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Arrow Connector 150">
              <a:extLst>
                <a:ext uri="{FF2B5EF4-FFF2-40B4-BE49-F238E27FC236}">
                  <a16:creationId xmlns:a16="http://schemas.microsoft.com/office/drawing/2014/main" id="{2EC69AF7-11E4-5874-1FA3-03E808E140CF}"/>
                </a:ext>
              </a:extLst>
            </p:cNvPr>
            <p:cNvCxnSpPr>
              <a:cxnSpLocks/>
            </p:cNvCxnSpPr>
            <p:nvPr/>
          </p:nvCxnSpPr>
          <p:spPr>
            <a:xfrm>
              <a:off x="4851780" y="5475192"/>
              <a:ext cx="1058054" cy="0"/>
            </a:xfrm>
            <a:prstGeom prst="straightConnector1">
              <a:avLst/>
            </a:prstGeom>
            <a:solidFill>
              <a:srgbClr val="0070C0"/>
            </a:solidFill>
            <a:ln w="101600">
              <a:solidFill>
                <a:srgbClr val="0070C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Arrow Connector 151">
              <a:extLst>
                <a:ext uri="{FF2B5EF4-FFF2-40B4-BE49-F238E27FC236}">
                  <a16:creationId xmlns:a16="http://schemas.microsoft.com/office/drawing/2014/main" id="{7D9ADF5D-6148-45C2-EE34-C8E08B02014F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3148151" y="2915194"/>
              <a:ext cx="0" cy="1290067"/>
            </a:xfrm>
            <a:prstGeom prst="straightConnector1">
              <a:avLst/>
            </a:prstGeom>
            <a:solidFill>
              <a:srgbClr val="0070C0"/>
            </a:solidFill>
            <a:ln w="101600">
              <a:solidFill>
                <a:srgbClr val="0070C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Arrow Connector 152">
              <a:extLst>
                <a:ext uri="{FF2B5EF4-FFF2-40B4-BE49-F238E27FC236}">
                  <a16:creationId xmlns:a16="http://schemas.microsoft.com/office/drawing/2014/main" id="{115D133F-D7D4-7B99-3C4A-C841F82280A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20357" y="3319044"/>
              <a:ext cx="658654" cy="1"/>
            </a:xfrm>
            <a:prstGeom prst="straightConnector1">
              <a:avLst/>
            </a:prstGeom>
            <a:solidFill>
              <a:srgbClr val="0070C0"/>
            </a:solidFill>
            <a:ln w="101600">
              <a:solidFill>
                <a:srgbClr val="0070C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Arrow Connector 153">
              <a:extLst>
                <a:ext uri="{FF2B5EF4-FFF2-40B4-BE49-F238E27FC236}">
                  <a16:creationId xmlns:a16="http://schemas.microsoft.com/office/drawing/2014/main" id="{6C5520C0-4361-30C4-F5D6-E39F7265142E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3220837" y="3364340"/>
              <a:ext cx="0" cy="842221"/>
            </a:xfrm>
            <a:prstGeom prst="straightConnector1">
              <a:avLst/>
            </a:prstGeom>
            <a:solidFill>
              <a:srgbClr val="0070C0"/>
            </a:solidFill>
            <a:ln w="101600">
              <a:solidFill>
                <a:srgbClr val="0070C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5" name="Group 154">
              <a:extLst>
                <a:ext uri="{FF2B5EF4-FFF2-40B4-BE49-F238E27FC236}">
                  <a16:creationId xmlns:a16="http://schemas.microsoft.com/office/drawing/2014/main" id="{1ECE8E48-0908-5581-5375-C631B91F3C87}"/>
                </a:ext>
              </a:extLst>
            </p:cNvPr>
            <p:cNvGrpSpPr/>
            <p:nvPr/>
          </p:nvGrpSpPr>
          <p:grpSpPr>
            <a:xfrm>
              <a:off x="1214895" y="1519533"/>
              <a:ext cx="3686524" cy="5188663"/>
              <a:chOff x="2180702" y="1600774"/>
              <a:chExt cx="3686524" cy="5188663"/>
            </a:xfrm>
          </p:grpSpPr>
          <p:grpSp>
            <p:nvGrpSpPr>
              <p:cNvPr id="156" name="Group 155">
                <a:extLst>
                  <a:ext uri="{FF2B5EF4-FFF2-40B4-BE49-F238E27FC236}">
                    <a16:creationId xmlns:a16="http://schemas.microsoft.com/office/drawing/2014/main" id="{36919FBF-D635-3C07-843A-7EC34BE59586}"/>
                  </a:ext>
                </a:extLst>
              </p:cNvPr>
              <p:cNvGrpSpPr/>
              <p:nvPr/>
            </p:nvGrpSpPr>
            <p:grpSpPr>
              <a:xfrm>
                <a:off x="2180702" y="1600774"/>
                <a:ext cx="1636810" cy="3286453"/>
                <a:chOff x="2180702" y="1600774"/>
                <a:chExt cx="1636810" cy="3286453"/>
              </a:xfrm>
            </p:grpSpPr>
            <p:cxnSp>
              <p:nvCxnSpPr>
                <p:cNvPr id="166" name="Straight Arrow Connector 165">
                  <a:extLst>
                    <a:ext uri="{FF2B5EF4-FFF2-40B4-BE49-F238E27FC236}">
                      <a16:creationId xmlns:a16="http://schemas.microsoft.com/office/drawing/2014/main" id="{23E3DEFE-1DD5-425D-1E4E-34C4BBEE270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651880" y="1600774"/>
                  <a:ext cx="0" cy="1290067"/>
                </a:xfrm>
                <a:prstGeom prst="straightConnector1">
                  <a:avLst/>
                </a:prstGeom>
                <a:ln w="10160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7" name="Straight Arrow Connector 166">
                  <a:extLst>
                    <a:ext uri="{FF2B5EF4-FFF2-40B4-BE49-F238E27FC236}">
                      <a16:creationId xmlns:a16="http://schemas.microsoft.com/office/drawing/2014/main" id="{532EDEBE-A92B-C3F1-D112-F9682BC881C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520468" y="3597160"/>
                  <a:ext cx="0" cy="1290067"/>
                </a:xfrm>
                <a:prstGeom prst="straightConnector1">
                  <a:avLst/>
                </a:prstGeom>
                <a:ln w="101600">
                  <a:solidFill>
                    <a:srgbClr val="FF0000"/>
                  </a:solidFill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8" name="Straight Arrow Connector 167">
                  <a:extLst>
                    <a:ext uri="{FF2B5EF4-FFF2-40B4-BE49-F238E27FC236}">
                      <a16:creationId xmlns:a16="http://schemas.microsoft.com/office/drawing/2014/main" id="{A0574B89-8D4F-13F1-3EAA-3120D36F114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238392" y="3356431"/>
                  <a:ext cx="0" cy="842221"/>
                </a:xfrm>
                <a:prstGeom prst="straightConnector1">
                  <a:avLst/>
                </a:prstGeom>
                <a:ln w="101600">
                  <a:solidFill>
                    <a:srgbClr val="FF0000"/>
                  </a:solidFill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9" name="Straight Arrow Connector 168">
                  <a:extLst>
                    <a:ext uri="{FF2B5EF4-FFF2-40B4-BE49-F238E27FC236}">
                      <a16:creationId xmlns:a16="http://schemas.microsoft.com/office/drawing/2014/main" id="{B5EBB0A1-D015-D2CF-78AA-FA87E0D4947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431110" y="1882327"/>
                  <a:ext cx="0" cy="842221"/>
                </a:xfrm>
                <a:prstGeom prst="straightConnector1">
                  <a:avLst/>
                </a:prstGeom>
                <a:ln w="101600">
                  <a:solidFill>
                    <a:srgbClr val="FF0000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0" name="Straight Arrow Connector 169">
                  <a:extLst>
                    <a:ext uri="{FF2B5EF4-FFF2-40B4-BE49-F238E27FC236}">
                      <a16:creationId xmlns:a16="http://schemas.microsoft.com/office/drawing/2014/main" id="{4E318479-3284-3A0F-9B0E-B19A2CE5C44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878856" y="2241494"/>
                  <a:ext cx="0" cy="842221"/>
                </a:xfrm>
                <a:prstGeom prst="straightConnector1">
                  <a:avLst/>
                </a:prstGeom>
                <a:ln w="101600">
                  <a:solidFill>
                    <a:srgbClr val="FF0000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1" name="Oval 170">
                  <a:extLst>
                    <a:ext uri="{FF2B5EF4-FFF2-40B4-BE49-F238E27FC236}">
                      <a16:creationId xmlns:a16="http://schemas.microsoft.com/office/drawing/2014/main" id="{ACE82C32-14FC-6C59-0292-EBB884416929}"/>
                    </a:ext>
                  </a:extLst>
                </p:cNvPr>
                <p:cNvSpPr/>
                <p:nvPr/>
              </p:nvSpPr>
              <p:spPr>
                <a:xfrm>
                  <a:off x="2954606" y="3126323"/>
                  <a:ext cx="185226" cy="185226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172" name="Oval 171">
                  <a:extLst>
                    <a:ext uri="{FF2B5EF4-FFF2-40B4-BE49-F238E27FC236}">
                      <a16:creationId xmlns:a16="http://schemas.microsoft.com/office/drawing/2014/main" id="{2EBD2920-CB23-AD59-A186-B46296FA2BF9}"/>
                    </a:ext>
                  </a:extLst>
                </p:cNvPr>
                <p:cNvSpPr/>
                <p:nvPr/>
              </p:nvSpPr>
              <p:spPr>
                <a:xfrm>
                  <a:off x="2180702" y="2477378"/>
                  <a:ext cx="185226" cy="185226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cxnSp>
              <p:nvCxnSpPr>
                <p:cNvPr id="173" name="Straight Arrow Connector 172">
                  <a:extLst>
                    <a:ext uri="{FF2B5EF4-FFF2-40B4-BE49-F238E27FC236}">
                      <a16:creationId xmlns:a16="http://schemas.microsoft.com/office/drawing/2014/main" id="{2360CDD7-F913-348A-A8B5-4083F268E31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817512" y="3821082"/>
                  <a:ext cx="0" cy="842221"/>
                </a:xfrm>
                <a:prstGeom prst="straightConnector1">
                  <a:avLst/>
                </a:prstGeom>
                <a:ln w="101600">
                  <a:solidFill>
                    <a:srgbClr val="FF0000"/>
                  </a:solidFill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7" name="Group 156">
                <a:extLst>
                  <a:ext uri="{FF2B5EF4-FFF2-40B4-BE49-F238E27FC236}">
                    <a16:creationId xmlns:a16="http://schemas.microsoft.com/office/drawing/2014/main" id="{1728EB58-E27D-1291-3F5C-80F72FA1E8EE}"/>
                  </a:ext>
                </a:extLst>
              </p:cNvPr>
              <p:cNvGrpSpPr/>
              <p:nvPr/>
            </p:nvGrpSpPr>
            <p:grpSpPr>
              <a:xfrm>
                <a:off x="3903407" y="2846402"/>
                <a:ext cx="1963819" cy="3943035"/>
                <a:chOff x="2180702" y="1600774"/>
                <a:chExt cx="1636810" cy="3286453"/>
              </a:xfrm>
            </p:grpSpPr>
            <p:cxnSp>
              <p:nvCxnSpPr>
                <p:cNvPr id="158" name="Straight Arrow Connector 157">
                  <a:extLst>
                    <a:ext uri="{FF2B5EF4-FFF2-40B4-BE49-F238E27FC236}">
                      <a16:creationId xmlns:a16="http://schemas.microsoft.com/office/drawing/2014/main" id="{9374E14D-5DBD-5156-7958-E39511443C2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651880" y="1600774"/>
                  <a:ext cx="0" cy="1290067"/>
                </a:xfrm>
                <a:prstGeom prst="straightConnector1">
                  <a:avLst/>
                </a:prstGeom>
                <a:ln w="10160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9" name="Straight Arrow Connector 158">
                  <a:extLst>
                    <a:ext uri="{FF2B5EF4-FFF2-40B4-BE49-F238E27FC236}">
                      <a16:creationId xmlns:a16="http://schemas.microsoft.com/office/drawing/2014/main" id="{3E58150E-1270-49BD-0292-E3F4C9FBC53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520468" y="3597160"/>
                  <a:ext cx="0" cy="1290067"/>
                </a:xfrm>
                <a:prstGeom prst="straightConnector1">
                  <a:avLst/>
                </a:prstGeom>
                <a:ln w="101600">
                  <a:solidFill>
                    <a:srgbClr val="FF0000"/>
                  </a:solidFill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0" name="Straight Arrow Connector 159">
                  <a:extLst>
                    <a:ext uri="{FF2B5EF4-FFF2-40B4-BE49-F238E27FC236}">
                      <a16:creationId xmlns:a16="http://schemas.microsoft.com/office/drawing/2014/main" id="{4CA92DD2-C2E0-DB51-5293-FD19FCE16C7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238392" y="3356431"/>
                  <a:ext cx="0" cy="842221"/>
                </a:xfrm>
                <a:prstGeom prst="straightConnector1">
                  <a:avLst/>
                </a:prstGeom>
                <a:ln w="101600">
                  <a:solidFill>
                    <a:srgbClr val="FF0000"/>
                  </a:solidFill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1" name="Straight Arrow Connector 160">
                  <a:extLst>
                    <a:ext uri="{FF2B5EF4-FFF2-40B4-BE49-F238E27FC236}">
                      <a16:creationId xmlns:a16="http://schemas.microsoft.com/office/drawing/2014/main" id="{1520ADB5-C979-6AD8-DEAA-A0F338E0CC1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431110" y="1882327"/>
                  <a:ext cx="0" cy="842221"/>
                </a:xfrm>
                <a:prstGeom prst="straightConnector1">
                  <a:avLst/>
                </a:prstGeom>
                <a:ln w="101600">
                  <a:solidFill>
                    <a:srgbClr val="FF0000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2" name="Straight Arrow Connector 161">
                  <a:extLst>
                    <a:ext uri="{FF2B5EF4-FFF2-40B4-BE49-F238E27FC236}">
                      <a16:creationId xmlns:a16="http://schemas.microsoft.com/office/drawing/2014/main" id="{5364D916-E99A-A19A-1C55-57135B8F59A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878856" y="2241494"/>
                  <a:ext cx="0" cy="842221"/>
                </a:xfrm>
                <a:prstGeom prst="straightConnector1">
                  <a:avLst/>
                </a:prstGeom>
                <a:ln w="101600">
                  <a:solidFill>
                    <a:srgbClr val="FF0000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3" name="Oval 162">
                  <a:extLst>
                    <a:ext uri="{FF2B5EF4-FFF2-40B4-BE49-F238E27FC236}">
                      <a16:creationId xmlns:a16="http://schemas.microsoft.com/office/drawing/2014/main" id="{064D2FFA-7A38-E72C-3874-E10480F4343E}"/>
                    </a:ext>
                  </a:extLst>
                </p:cNvPr>
                <p:cNvSpPr/>
                <p:nvPr/>
              </p:nvSpPr>
              <p:spPr>
                <a:xfrm>
                  <a:off x="2954606" y="3126323"/>
                  <a:ext cx="185226" cy="185226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164" name="Oval 163">
                  <a:extLst>
                    <a:ext uri="{FF2B5EF4-FFF2-40B4-BE49-F238E27FC236}">
                      <a16:creationId xmlns:a16="http://schemas.microsoft.com/office/drawing/2014/main" id="{F78F847D-9A90-5525-1224-9AF478AE7443}"/>
                    </a:ext>
                  </a:extLst>
                </p:cNvPr>
                <p:cNvSpPr/>
                <p:nvPr/>
              </p:nvSpPr>
              <p:spPr>
                <a:xfrm>
                  <a:off x="2180702" y="2477378"/>
                  <a:ext cx="185226" cy="185226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cxnSp>
              <p:nvCxnSpPr>
                <p:cNvPr id="165" name="Straight Arrow Connector 164">
                  <a:extLst>
                    <a:ext uri="{FF2B5EF4-FFF2-40B4-BE49-F238E27FC236}">
                      <a16:creationId xmlns:a16="http://schemas.microsoft.com/office/drawing/2014/main" id="{C5EA42D1-A0C2-F12B-828D-512B640E8D4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817512" y="3821082"/>
                  <a:ext cx="0" cy="842221"/>
                </a:xfrm>
                <a:prstGeom prst="straightConnector1">
                  <a:avLst/>
                </a:prstGeom>
                <a:ln w="101600">
                  <a:solidFill>
                    <a:srgbClr val="FF0000"/>
                  </a:solidFill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174" name="Straight Arrow Connector 173">
              <a:extLst>
                <a:ext uri="{FF2B5EF4-FFF2-40B4-BE49-F238E27FC236}">
                  <a16:creationId xmlns:a16="http://schemas.microsoft.com/office/drawing/2014/main" id="{C8631E21-0F35-024B-8832-83F2B2BA74AF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094971" y="2115415"/>
              <a:ext cx="0" cy="1290067"/>
            </a:xfrm>
            <a:prstGeom prst="straightConnector1">
              <a:avLst/>
            </a:prstGeom>
            <a:solidFill>
              <a:srgbClr val="0070C0"/>
            </a:solidFill>
            <a:ln w="101600">
              <a:solidFill>
                <a:srgbClr val="0070C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Arrow Connector 174">
              <a:extLst>
                <a:ext uri="{FF2B5EF4-FFF2-40B4-BE49-F238E27FC236}">
                  <a16:creationId xmlns:a16="http://schemas.microsoft.com/office/drawing/2014/main" id="{E6113779-7905-3E88-2001-6E5EB7F6FE26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094971" y="2177013"/>
              <a:ext cx="0" cy="842221"/>
            </a:xfrm>
            <a:prstGeom prst="straightConnector1">
              <a:avLst/>
            </a:prstGeom>
            <a:solidFill>
              <a:srgbClr val="0070C0"/>
            </a:solidFill>
            <a:ln w="101600">
              <a:solidFill>
                <a:srgbClr val="0070C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Arrow Connector 175">
              <a:extLst>
                <a:ext uri="{FF2B5EF4-FFF2-40B4-BE49-F238E27FC236}">
                  <a16:creationId xmlns:a16="http://schemas.microsoft.com/office/drawing/2014/main" id="{B79C14C7-2898-AD72-1333-AEA053F0A235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544727" y="2532138"/>
              <a:ext cx="0" cy="842221"/>
            </a:xfrm>
            <a:prstGeom prst="straightConnector1">
              <a:avLst/>
            </a:prstGeom>
            <a:solidFill>
              <a:srgbClr val="0070C0"/>
            </a:solidFill>
            <a:ln w="101600">
              <a:solidFill>
                <a:srgbClr val="0070C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B791108A-3A28-5F31-91B7-A386FE371482}"/>
                </a:ext>
              </a:extLst>
            </p:cNvPr>
            <p:cNvSpPr/>
            <p:nvPr/>
          </p:nvSpPr>
          <p:spPr>
            <a:xfrm rot="5400000">
              <a:off x="1992024" y="3045418"/>
              <a:ext cx="185226" cy="185226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7BF6F7B2-BB77-90C8-6357-61B01E22ADEE}"/>
                </a:ext>
              </a:extLst>
            </p:cNvPr>
            <p:cNvSpPr/>
            <p:nvPr/>
          </p:nvSpPr>
          <p:spPr>
            <a:xfrm rot="5400000">
              <a:off x="1214097" y="2398426"/>
              <a:ext cx="185226" cy="185226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cxnSp>
          <p:nvCxnSpPr>
            <p:cNvPr id="179" name="Straight Arrow Connector 178">
              <a:extLst>
                <a:ext uri="{FF2B5EF4-FFF2-40B4-BE49-F238E27FC236}">
                  <a16:creationId xmlns:a16="http://schemas.microsoft.com/office/drawing/2014/main" id="{8BD411FB-3A1B-B2C6-352D-3FD1E4B9B112}"/>
                </a:ext>
              </a:extLst>
            </p:cNvPr>
            <p:cNvCxnSpPr>
              <a:cxnSpLocks/>
            </p:cNvCxnSpPr>
            <p:nvPr/>
          </p:nvCxnSpPr>
          <p:spPr>
            <a:xfrm>
              <a:off x="2259885" y="4271630"/>
              <a:ext cx="1297312" cy="0"/>
            </a:xfrm>
            <a:prstGeom prst="straightConnector1">
              <a:avLst/>
            </a:prstGeom>
            <a:solidFill>
              <a:srgbClr val="0070C0"/>
            </a:solidFill>
            <a:ln w="101600">
              <a:solidFill>
                <a:srgbClr val="0070C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Arrow Connector 179">
              <a:extLst>
                <a:ext uri="{FF2B5EF4-FFF2-40B4-BE49-F238E27FC236}">
                  <a16:creationId xmlns:a16="http://schemas.microsoft.com/office/drawing/2014/main" id="{022A938B-3E27-B60F-96E7-AC39F842DBCD}"/>
                </a:ext>
              </a:extLst>
            </p:cNvPr>
            <p:cNvCxnSpPr>
              <a:cxnSpLocks/>
            </p:cNvCxnSpPr>
            <p:nvPr/>
          </p:nvCxnSpPr>
          <p:spPr>
            <a:xfrm>
              <a:off x="2416375" y="4067370"/>
              <a:ext cx="879901" cy="0"/>
            </a:xfrm>
            <a:prstGeom prst="straightConnector1">
              <a:avLst/>
            </a:prstGeom>
            <a:solidFill>
              <a:srgbClr val="0070C0"/>
            </a:solidFill>
            <a:ln w="101600">
              <a:solidFill>
                <a:srgbClr val="0070C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Arrow Connector 180">
              <a:extLst>
                <a:ext uri="{FF2B5EF4-FFF2-40B4-BE49-F238E27FC236}">
                  <a16:creationId xmlns:a16="http://schemas.microsoft.com/office/drawing/2014/main" id="{592E50E2-BDA2-87EC-CEFB-75DA46BE3A45}"/>
                </a:ext>
              </a:extLst>
            </p:cNvPr>
            <p:cNvCxnSpPr>
              <a:cxnSpLocks/>
            </p:cNvCxnSpPr>
            <p:nvPr/>
          </p:nvCxnSpPr>
          <p:spPr>
            <a:xfrm>
              <a:off x="3040678" y="4493819"/>
              <a:ext cx="792974" cy="0"/>
            </a:xfrm>
            <a:prstGeom prst="straightConnector1">
              <a:avLst/>
            </a:prstGeom>
            <a:solidFill>
              <a:srgbClr val="0070C0"/>
            </a:solidFill>
            <a:ln w="101600">
              <a:solidFill>
                <a:srgbClr val="0070C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3BFA192E-BB3F-F2EC-FCB6-58102D421F05}"/>
                </a:ext>
              </a:extLst>
            </p:cNvPr>
            <p:cNvSpPr/>
            <p:nvPr/>
          </p:nvSpPr>
          <p:spPr>
            <a:xfrm rot="5400000">
              <a:off x="3866118" y="4601715"/>
              <a:ext cx="222231" cy="222231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83" name="Oval 182">
              <a:extLst>
                <a:ext uri="{FF2B5EF4-FFF2-40B4-BE49-F238E27FC236}">
                  <a16:creationId xmlns:a16="http://schemas.microsoft.com/office/drawing/2014/main" id="{72A3DDBF-BB69-E42B-C6FF-C92D0609DEE1}"/>
                </a:ext>
              </a:extLst>
            </p:cNvPr>
            <p:cNvSpPr/>
            <p:nvPr/>
          </p:nvSpPr>
          <p:spPr>
            <a:xfrm rot="5400000">
              <a:off x="2933372" y="3812069"/>
              <a:ext cx="222231" cy="222231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69941D89-2650-712A-4A40-AF03796B7824}"/>
                </a:ext>
              </a:extLst>
            </p:cNvPr>
            <p:cNvSpPr/>
            <p:nvPr/>
          </p:nvSpPr>
          <p:spPr>
            <a:xfrm>
              <a:off x="1307271" y="1495777"/>
              <a:ext cx="3810000" cy="5215500"/>
            </a:xfrm>
            <a:custGeom>
              <a:avLst/>
              <a:gdLst>
                <a:gd name="connsiteX0" fmla="*/ 0 w 3810000"/>
                <a:gd name="connsiteY0" fmla="*/ 1001142 h 5215500"/>
                <a:gd name="connsiteX1" fmla="*/ 161925 w 3810000"/>
                <a:gd name="connsiteY1" fmla="*/ 315342 h 5215500"/>
                <a:gd name="connsiteX2" fmla="*/ 390525 w 3810000"/>
                <a:gd name="connsiteY2" fmla="*/ 10542 h 5215500"/>
                <a:gd name="connsiteX3" fmla="*/ 619125 w 3810000"/>
                <a:gd name="connsiteY3" fmla="*/ 667767 h 5215500"/>
                <a:gd name="connsiteX4" fmla="*/ 790575 w 3810000"/>
                <a:gd name="connsiteY4" fmla="*/ 1629792 h 5215500"/>
                <a:gd name="connsiteX5" fmla="*/ 971550 w 3810000"/>
                <a:gd name="connsiteY5" fmla="*/ 2591817 h 5215500"/>
                <a:gd name="connsiteX6" fmla="*/ 1238250 w 3810000"/>
                <a:gd name="connsiteY6" fmla="*/ 3296667 h 5215500"/>
                <a:gd name="connsiteX7" fmla="*/ 1562100 w 3810000"/>
                <a:gd name="connsiteY7" fmla="*/ 3077592 h 5215500"/>
                <a:gd name="connsiteX8" fmla="*/ 1752600 w 3810000"/>
                <a:gd name="connsiteY8" fmla="*/ 2420367 h 5215500"/>
                <a:gd name="connsiteX9" fmla="*/ 1943100 w 3810000"/>
                <a:gd name="connsiteY9" fmla="*/ 1610742 h 5215500"/>
                <a:gd name="connsiteX10" fmla="*/ 2200275 w 3810000"/>
                <a:gd name="connsiteY10" fmla="*/ 1267842 h 5215500"/>
                <a:gd name="connsiteX11" fmla="*/ 2476500 w 3810000"/>
                <a:gd name="connsiteY11" fmla="*/ 2039367 h 5215500"/>
                <a:gd name="connsiteX12" fmla="*/ 2705100 w 3810000"/>
                <a:gd name="connsiteY12" fmla="*/ 3191892 h 5215500"/>
                <a:gd name="connsiteX13" fmla="*/ 2905125 w 3810000"/>
                <a:gd name="connsiteY13" fmla="*/ 4363467 h 5215500"/>
                <a:gd name="connsiteX14" fmla="*/ 3257550 w 3810000"/>
                <a:gd name="connsiteY14" fmla="*/ 5192142 h 5215500"/>
                <a:gd name="connsiteX15" fmla="*/ 3609975 w 3810000"/>
                <a:gd name="connsiteY15" fmla="*/ 4915917 h 5215500"/>
                <a:gd name="connsiteX16" fmla="*/ 3810000 w 3810000"/>
                <a:gd name="connsiteY16" fmla="*/ 4172967 h 5215500"/>
                <a:gd name="connsiteX17" fmla="*/ 3810000 w 3810000"/>
                <a:gd name="connsiteY17" fmla="*/ 4172967 h 5215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810000" h="5215500">
                  <a:moveTo>
                    <a:pt x="0" y="1001142"/>
                  </a:moveTo>
                  <a:cubicBezTo>
                    <a:pt x="48419" y="740792"/>
                    <a:pt x="96838" y="480442"/>
                    <a:pt x="161925" y="315342"/>
                  </a:cubicBezTo>
                  <a:cubicBezTo>
                    <a:pt x="227013" y="150242"/>
                    <a:pt x="314325" y="-48195"/>
                    <a:pt x="390525" y="10542"/>
                  </a:cubicBezTo>
                  <a:cubicBezTo>
                    <a:pt x="466725" y="69279"/>
                    <a:pt x="552450" y="397892"/>
                    <a:pt x="619125" y="667767"/>
                  </a:cubicBezTo>
                  <a:cubicBezTo>
                    <a:pt x="685800" y="937642"/>
                    <a:pt x="731838" y="1309117"/>
                    <a:pt x="790575" y="1629792"/>
                  </a:cubicBezTo>
                  <a:cubicBezTo>
                    <a:pt x="849313" y="1950467"/>
                    <a:pt x="896937" y="2314004"/>
                    <a:pt x="971550" y="2591817"/>
                  </a:cubicBezTo>
                  <a:cubicBezTo>
                    <a:pt x="1046163" y="2869630"/>
                    <a:pt x="1139825" y="3215705"/>
                    <a:pt x="1238250" y="3296667"/>
                  </a:cubicBezTo>
                  <a:cubicBezTo>
                    <a:pt x="1336675" y="3377629"/>
                    <a:pt x="1476375" y="3223642"/>
                    <a:pt x="1562100" y="3077592"/>
                  </a:cubicBezTo>
                  <a:cubicBezTo>
                    <a:pt x="1647825" y="2931542"/>
                    <a:pt x="1689100" y="2664842"/>
                    <a:pt x="1752600" y="2420367"/>
                  </a:cubicBezTo>
                  <a:cubicBezTo>
                    <a:pt x="1816100" y="2175892"/>
                    <a:pt x="1868488" y="1802829"/>
                    <a:pt x="1943100" y="1610742"/>
                  </a:cubicBezTo>
                  <a:cubicBezTo>
                    <a:pt x="2017712" y="1418655"/>
                    <a:pt x="2111375" y="1196405"/>
                    <a:pt x="2200275" y="1267842"/>
                  </a:cubicBezTo>
                  <a:cubicBezTo>
                    <a:pt x="2289175" y="1339280"/>
                    <a:pt x="2392363" y="1718692"/>
                    <a:pt x="2476500" y="2039367"/>
                  </a:cubicBezTo>
                  <a:cubicBezTo>
                    <a:pt x="2560637" y="2360042"/>
                    <a:pt x="2633663" y="2804542"/>
                    <a:pt x="2705100" y="3191892"/>
                  </a:cubicBezTo>
                  <a:cubicBezTo>
                    <a:pt x="2776538" y="3579242"/>
                    <a:pt x="2813050" y="4030092"/>
                    <a:pt x="2905125" y="4363467"/>
                  </a:cubicBezTo>
                  <a:cubicBezTo>
                    <a:pt x="2997200" y="4696842"/>
                    <a:pt x="3140075" y="5100067"/>
                    <a:pt x="3257550" y="5192142"/>
                  </a:cubicBezTo>
                  <a:cubicBezTo>
                    <a:pt x="3375025" y="5284217"/>
                    <a:pt x="3517900" y="5085779"/>
                    <a:pt x="3609975" y="4915917"/>
                  </a:cubicBezTo>
                  <a:cubicBezTo>
                    <a:pt x="3702050" y="4746055"/>
                    <a:pt x="3810000" y="4172967"/>
                    <a:pt x="3810000" y="4172967"/>
                  </a:cubicBezTo>
                  <a:lnTo>
                    <a:pt x="3810000" y="4172967"/>
                  </a:lnTo>
                </a:path>
              </a:pathLst>
            </a:custGeom>
            <a:solidFill>
              <a:srgbClr val="FF0000">
                <a:alpha val="25000"/>
              </a:srgbClr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6659FE19-1485-9FC2-FBEB-4A8DB2DF7AB2}"/>
                </a:ext>
              </a:extLst>
            </p:cNvPr>
            <p:cNvSpPr/>
            <p:nvPr/>
          </p:nvSpPr>
          <p:spPr>
            <a:xfrm>
              <a:off x="438319" y="2499360"/>
              <a:ext cx="5680603" cy="3169920"/>
            </a:xfrm>
            <a:custGeom>
              <a:avLst/>
              <a:gdLst>
                <a:gd name="connsiteX0" fmla="*/ 849461 w 5680603"/>
                <a:gd name="connsiteY0" fmla="*/ 0 h 3169920"/>
                <a:gd name="connsiteX1" fmla="*/ 239861 w 5680603"/>
                <a:gd name="connsiteY1" fmla="*/ 106680 h 3169920"/>
                <a:gd name="connsiteX2" fmla="*/ 18881 w 5680603"/>
                <a:gd name="connsiteY2" fmla="*/ 266700 h 3169920"/>
                <a:gd name="connsiteX3" fmla="*/ 681821 w 5680603"/>
                <a:gd name="connsiteY3" fmla="*/ 464820 h 3169920"/>
                <a:gd name="connsiteX4" fmla="*/ 1649561 w 5680603"/>
                <a:gd name="connsiteY4" fmla="*/ 640080 h 3169920"/>
                <a:gd name="connsiteX5" fmla="*/ 2411561 w 5680603"/>
                <a:gd name="connsiteY5" fmla="*/ 815340 h 3169920"/>
                <a:gd name="connsiteX6" fmla="*/ 3325961 w 5680603"/>
                <a:gd name="connsiteY6" fmla="*/ 1051560 h 3169920"/>
                <a:gd name="connsiteX7" fmla="*/ 3181181 w 5680603"/>
                <a:gd name="connsiteY7" fmla="*/ 1280160 h 3169920"/>
                <a:gd name="connsiteX8" fmla="*/ 2609681 w 5680603"/>
                <a:gd name="connsiteY8" fmla="*/ 1424940 h 3169920"/>
                <a:gd name="connsiteX9" fmla="*/ 2007701 w 5680603"/>
                <a:gd name="connsiteY9" fmla="*/ 1562100 h 3169920"/>
                <a:gd name="connsiteX10" fmla="*/ 1832441 w 5680603"/>
                <a:gd name="connsiteY10" fmla="*/ 1798320 h 3169920"/>
                <a:gd name="connsiteX11" fmla="*/ 4712801 w 5680603"/>
                <a:gd name="connsiteY11" fmla="*/ 2407920 h 3169920"/>
                <a:gd name="connsiteX12" fmla="*/ 5634821 w 5680603"/>
                <a:gd name="connsiteY12" fmla="*/ 2705100 h 3169920"/>
                <a:gd name="connsiteX13" fmla="*/ 5451941 w 5680603"/>
                <a:gd name="connsiteY13" fmla="*/ 2979420 h 3169920"/>
                <a:gd name="connsiteX14" fmla="*/ 4682321 w 5680603"/>
                <a:gd name="connsiteY14" fmla="*/ 3169920 h 3169920"/>
                <a:gd name="connsiteX15" fmla="*/ 4682321 w 5680603"/>
                <a:gd name="connsiteY15" fmla="*/ 3169920 h 3169920"/>
                <a:gd name="connsiteX0" fmla="*/ 849461 w 5680603"/>
                <a:gd name="connsiteY0" fmla="*/ 0 h 3169920"/>
                <a:gd name="connsiteX1" fmla="*/ 239861 w 5680603"/>
                <a:gd name="connsiteY1" fmla="*/ 106680 h 3169920"/>
                <a:gd name="connsiteX2" fmla="*/ 18881 w 5680603"/>
                <a:gd name="connsiteY2" fmla="*/ 266700 h 3169920"/>
                <a:gd name="connsiteX3" fmla="*/ 681821 w 5680603"/>
                <a:gd name="connsiteY3" fmla="*/ 464820 h 3169920"/>
                <a:gd name="connsiteX4" fmla="*/ 1649561 w 5680603"/>
                <a:gd name="connsiteY4" fmla="*/ 640080 h 3169920"/>
                <a:gd name="connsiteX5" fmla="*/ 2411561 w 5680603"/>
                <a:gd name="connsiteY5" fmla="*/ 815340 h 3169920"/>
                <a:gd name="connsiteX6" fmla="*/ 3325961 w 5680603"/>
                <a:gd name="connsiteY6" fmla="*/ 1051560 h 3169920"/>
                <a:gd name="connsiteX7" fmla="*/ 3181181 w 5680603"/>
                <a:gd name="connsiteY7" fmla="*/ 1280160 h 3169920"/>
                <a:gd name="connsiteX8" fmla="*/ 2609681 w 5680603"/>
                <a:gd name="connsiteY8" fmla="*/ 1424940 h 3169920"/>
                <a:gd name="connsiteX9" fmla="*/ 2007701 w 5680603"/>
                <a:gd name="connsiteY9" fmla="*/ 1562100 h 3169920"/>
                <a:gd name="connsiteX10" fmla="*/ 1832441 w 5680603"/>
                <a:gd name="connsiteY10" fmla="*/ 1798320 h 3169920"/>
                <a:gd name="connsiteX11" fmla="*/ 4712801 w 5680603"/>
                <a:gd name="connsiteY11" fmla="*/ 2407920 h 3169920"/>
                <a:gd name="connsiteX12" fmla="*/ 5634821 w 5680603"/>
                <a:gd name="connsiteY12" fmla="*/ 2705100 h 3169920"/>
                <a:gd name="connsiteX13" fmla="*/ 5451941 w 5680603"/>
                <a:gd name="connsiteY13" fmla="*/ 2979420 h 3169920"/>
                <a:gd name="connsiteX14" fmla="*/ 4682321 w 5680603"/>
                <a:gd name="connsiteY14" fmla="*/ 3169920 h 3169920"/>
                <a:gd name="connsiteX15" fmla="*/ 4682321 w 5680603"/>
                <a:gd name="connsiteY15" fmla="*/ 3169920 h 3169920"/>
                <a:gd name="connsiteX0" fmla="*/ 849461 w 5680603"/>
                <a:gd name="connsiteY0" fmla="*/ 0 h 3169920"/>
                <a:gd name="connsiteX1" fmla="*/ 239861 w 5680603"/>
                <a:gd name="connsiteY1" fmla="*/ 106680 h 3169920"/>
                <a:gd name="connsiteX2" fmla="*/ 18881 w 5680603"/>
                <a:gd name="connsiteY2" fmla="*/ 266700 h 3169920"/>
                <a:gd name="connsiteX3" fmla="*/ 681821 w 5680603"/>
                <a:gd name="connsiteY3" fmla="*/ 464820 h 3169920"/>
                <a:gd name="connsiteX4" fmla="*/ 1649561 w 5680603"/>
                <a:gd name="connsiteY4" fmla="*/ 640080 h 3169920"/>
                <a:gd name="connsiteX5" fmla="*/ 2411561 w 5680603"/>
                <a:gd name="connsiteY5" fmla="*/ 815340 h 3169920"/>
                <a:gd name="connsiteX6" fmla="*/ 3325961 w 5680603"/>
                <a:gd name="connsiteY6" fmla="*/ 1051560 h 3169920"/>
                <a:gd name="connsiteX7" fmla="*/ 3181181 w 5680603"/>
                <a:gd name="connsiteY7" fmla="*/ 1280160 h 3169920"/>
                <a:gd name="connsiteX8" fmla="*/ 2609681 w 5680603"/>
                <a:gd name="connsiteY8" fmla="*/ 1424940 h 3169920"/>
                <a:gd name="connsiteX9" fmla="*/ 2007701 w 5680603"/>
                <a:gd name="connsiteY9" fmla="*/ 1552575 h 3169920"/>
                <a:gd name="connsiteX10" fmla="*/ 1832441 w 5680603"/>
                <a:gd name="connsiteY10" fmla="*/ 1798320 h 3169920"/>
                <a:gd name="connsiteX11" fmla="*/ 4712801 w 5680603"/>
                <a:gd name="connsiteY11" fmla="*/ 2407920 h 3169920"/>
                <a:gd name="connsiteX12" fmla="*/ 5634821 w 5680603"/>
                <a:gd name="connsiteY12" fmla="*/ 2705100 h 3169920"/>
                <a:gd name="connsiteX13" fmla="*/ 5451941 w 5680603"/>
                <a:gd name="connsiteY13" fmla="*/ 2979420 h 3169920"/>
                <a:gd name="connsiteX14" fmla="*/ 4682321 w 5680603"/>
                <a:gd name="connsiteY14" fmla="*/ 3169920 h 3169920"/>
                <a:gd name="connsiteX15" fmla="*/ 4682321 w 5680603"/>
                <a:gd name="connsiteY15" fmla="*/ 3169920 h 3169920"/>
                <a:gd name="connsiteX0" fmla="*/ 849461 w 5680603"/>
                <a:gd name="connsiteY0" fmla="*/ 0 h 3169920"/>
                <a:gd name="connsiteX1" fmla="*/ 239861 w 5680603"/>
                <a:gd name="connsiteY1" fmla="*/ 106680 h 3169920"/>
                <a:gd name="connsiteX2" fmla="*/ 18881 w 5680603"/>
                <a:gd name="connsiteY2" fmla="*/ 266700 h 3169920"/>
                <a:gd name="connsiteX3" fmla="*/ 681821 w 5680603"/>
                <a:gd name="connsiteY3" fmla="*/ 464820 h 3169920"/>
                <a:gd name="connsiteX4" fmla="*/ 1649561 w 5680603"/>
                <a:gd name="connsiteY4" fmla="*/ 640080 h 3169920"/>
                <a:gd name="connsiteX5" fmla="*/ 2411561 w 5680603"/>
                <a:gd name="connsiteY5" fmla="*/ 815340 h 3169920"/>
                <a:gd name="connsiteX6" fmla="*/ 3325961 w 5680603"/>
                <a:gd name="connsiteY6" fmla="*/ 1051560 h 3169920"/>
                <a:gd name="connsiteX7" fmla="*/ 3181181 w 5680603"/>
                <a:gd name="connsiteY7" fmla="*/ 1280160 h 3169920"/>
                <a:gd name="connsiteX8" fmla="*/ 2609681 w 5680603"/>
                <a:gd name="connsiteY8" fmla="*/ 1424940 h 3169920"/>
                <a:gd name="connsiteX9" fmla="*/ 2007701 w 5680603"/>
                <a:gd name="connsiteY9" fmla="*/ 1552575 h 3169920"/>
                <a:gd name="connsiteX10" fmla="*/ 1832441 w 5680603"/>
                <a:gd name="connsiteY10" fmla="*/ 1798320 h 3169920"/>
                <a:gd name="connsiteX11" fmla="*/ 4712801 w 5680603"/>
                <a:gd name="connsiteY11" fmla="*/ 2407920 h 3169920"/>
                <a:gd name="connsiteX12" fmla="*/ 5634821 w 5680603"/>
                <a:gd name="connsiteY12" fmla="*/ 2705100 h 3169920"/>
                <a:gd name="connsiteX13" fmla="*/ 5451941 w 5680603"/>
                <a:gd name="connsiteY13" fmla="*/ 2979420 h 3169920"/>
                <a:gd name="connsiteX14" fmla="*/ 4682321 w 5680603"/>
                <a:gd name="connsiteY14" fmla="*/ 3169920 h 3169920"/>
                <a:gd name="connsiteX15" fmla="*/ 4682321 w 5680603"/>
                <a:gd name="connsiteY15" fmla="*/ 3169920 h 3169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680603" h="3169920">
                  <a:moveTo>
                    <a:pt x="849461" y="0"/>
                  </a:moveTo>
                  <a:cubicBezTo>
                    <a:pt x="613876" y="31115"/>
                    <a:pt x="378291" y="62230"/>
                    <a:pt x="239861" y="106680"/>
                  </a:cubicBezTo>
                  <a:cubicBezTo>
                    <a:pt x="101431" y="151130"/>
                    <a:pt x="-54779" y="207010"/>
                    <a:pt x="18881" y="266700"/>
                  </a:cubicBezTo>
                  <a:cubicBezTo>
                    <a:pt x="92541" y="326390"/>
                    <a:pt x="410041" y="402590"/>
                    <a:pt x="681821" y="464820"/>
                  </a:cubicBezTo>
                  <a:cubicBezTo>
                    <a:pt x="953601" y="527050"/>
                    <a:pt x="1361271" y="581660"/>
                    <a:pt x="1649561" y="640080"/>
                  </a:cubicBezTo>
                  <a:cubicBezTo>
                    <a:pt x="1937851" y="698500"/>
                    <a:pt x="2132161" y="746760"/>
                    <a:pt x="2411561" y="815340"/>
                  </a:cubicBezTo>
                  <a:cubicBezTo>
                    <a:pt x="2690961" y="883920"/>
                    <a:pt x="3197691" y="974090"/>
                    <a:pt x="3325961" y="1051560"/>
                  </a:cubicBezTo>
                  <a:cubicBezTo>
                    <a:pt x="3454231" y="1129030"/>
                    <a:pt x="3300561" y="1217930"/>
                    <a:pt x="3181181" y="1280160"/>
                  </a:cubicBezTo>
                  <a:cubicBezTo>
                    <a:pt x="3061801" y="1342390"/>
                    <a:pt x="2805261" y="1379538"/>
                    <a:pt x="2609681" y="1424940"/>
                  </a:cubicBezTo>
                  <a:cubicBezTo>
                    <a:pt x="2414101" y="1470342"/>
                    <a:pt x="2151528" y="1518920"/>
                    <a:pt x="2007701" y="1552575"/>
                  </a:cubicBezTo>
                  <a:cubicBezTo>
                    <a:pt x="1863874" y="1586230"/>
                    <a:pt x="1381591" y="1655763"/>
                    <a:pt x="1832441" y="1798320"/>
                  </a:cubicBezTo>
                  <a:cubicBezTo>
                    <a:pt x="2283291" y="1940877"/>
                    <a:pt x="4079071" y="2256790"/>
                    <a:pt x="4712801" y="2407920"/>
                  </a:cubicBezTo>
                  <a:cubicBezTo>
                    <a:pt x="5346531" y="2559050"/>
                    <a:pt x="5511631" y="2609850"/>
                    <a:pt x="5634821" y="2705100"/>
                  </a:cubicBezTo>
                  <a:cubicBezTo>
                    <a:pt x="5758011" y="2800350"/>
                    <a:pt x="5610691" y="2901950"/>
                    <a:pt x="5451941" y="2979420"/>
                  </a:cubicBezTo>
                  <a:cubicBezTo>
                    <a:pt x="5293191" y="3056890"/>
                    <a:pt x="4682321" y="3169920"/>
                    <a:pt x="4682321" y="3169920"/>
                  </a:cubicBezTo>
                  <a:lnTo>
                    <a:pt x="4682321" y="3169920"/>
                  </a:lnTo>
                </a:path>
              </a:pathLst>
            </a:custGeom>
            <a:solidFill>
              <a:srgbClr val="0070C0">
                <a:alpha val="25000"/>
              </a:srgbClr>
            </a:solidFill>
            <a:ln w="381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189" name="TextBox 188">
            <a:extLst>
              <a:ext uri="{FF2B5EF4-FFF2-40B4-BE49-F238E27FC236}">
                <a16:creationId xmlns:a16="http://schemas.microsoft.com/office/drawing/2014/main" id="{28030ABA-7AF8-62C5-B652-30873AEABE99}"/>
              </a:ext>
            </a:extLst>
          </p:cNvPr>
          <p:cNvSpPr txBox="1"/>
          <p:nvPr/>
        </p:nvSpPr>
        <p:spPr>
          <a:xfrm>
            <a:off x="9177171" y="113977"/>
            <a:ext cx="28107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7200" dirty="0"/>
              <a:t>(Light)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2" name="TextBox 221">
                <a:extLst>
                  <a:ext uri="{FF2B5EF4-FFF2-40B4-BE49-F238E27FC236}">
                    <a16:creationId xmlns:a16="http://schemas.microsoft.com/office/drawing/2014/main" id="{30B834B5-EFBB-1569-A936-1599EEE09DE2}"/>
                  </a:ext>
                </a:extLst>
              </p:cNvPr>
              <p:cNvSpPr txBox="1"/>
              <p:nvPr/>
            </p:nvSpPr>
            <p:spPr>
              <a:xfrm>
                <a:off x="11575123" y="5878259"/>
                <a:ext cx="632802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8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CA" sz="4800" dirty="0"/>
              </a:p>
            </p:txBody>
          </p:sp>
        </mc:Choice>
        <mc:Fallback xmlns="">
          <p:sp>
            <p:nvSpPr>
              <p:cNvPr id="222" name="TextBox 221">
                <a:extLst>
                  <a:ext uri="{FF2B5EF4-FFF2-40B4-BE49-F238E27FC236}">
                    <a16:creationId xmlns:a16="http://schemas.microsoft.com/office/drawing/2014/main" id="{30B834B5-EFBB-1569-A936-1599EEE09D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75123" y="5878259"/>
                <a:ext cx="632802" cy="83099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6" name="Group 225">
            <a:extLst>
              <a:ext uri="{FF2B5EF4-FFF2-40B4-BE49-F238E27FC236}">
                <a16:creationId xmlns:a16="http://schemas.microsoft.com/office/drawing/2014/main" id="{D3180685-25C8-A36F-98B3-C87187B357EF}"/>
              </a:ext>
            </a:extLst>
          </p:cNvPr>
          <p:cNvGrpSpPr/>
          <p:nvPr/>
        </p:nvGrpSpPr>
        <p:grpSpPr>
          <a:xfrm>
            <a:off x="7020568" y="1047958"/>
            <a:ext cx="3920299" cy="4046410"/>
            <a:chOff x="5575327" y="-73967"/>
            <a:chExt cx="3920299" cy="4046410"/>
          </a:xfrm>
        </p:grpSpPr>
        <p:cxnSp>
          <p:nvCxnSpPr>
            <p:cNvPr id="227" name="Straight Arrow Connector 226">
              <a:extLst>
                <a:ext uri="{FF2B5EF4-FFF2-40B4-BE49-F238E27FC236}">
                  <a16:creationId xmlns:a16="http://schemas.microsoft.com/office/drawing/2014/main" id="{3EB22A37-8FAF-58C7-BF54-3349E56F04BD}"/>
                </a:ext>
              </a:extLst>
            </p:cNvPr>
            <p:cNvCxnSpPr>
              <a:cxnSpLocks/>
            </p:cNvCxnSpPr>
            <p:nvPr/>
          </p:nvCxnSpPr>
          <p:spPr>
            <a:xfrm>
              <a:off x="5575327" y="2470360"/>
              <a:ext cx="3252577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Arrow Connector 227">
              <a:extLst>
                <a:ext uri="{FF2B5EF4-FFF2-40B4-BE49-F238E27FC236}">
                  <a16:creationId xmlns:a16="http://schemas.microsoft.com/office/drawing/2014/main" id="{19BF930A-E9FA-66D7-C687-2B6320467F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77410" y="725634"/>
              <a:ext cx="0" cy="3246809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9" name="TextBox 228">
                  <a:extLst>
                    <a:ext uri="{FF2B5EF4-FFF2-40B4-BE49-F238E27FC236}">
                      <a16:creationId xmlns:a16="http://schemas.microsoft.com/office/drawing/2014/main" id="{D4F0431D-5EBE-7022-59FD-39C95CEE5CED}"/>
                    </a:ext>
                  </a:extLst>
                </p:cNvPr>
                <p:cNvSpPr txBox="1"/>
                <p:nvPr/>
              </p:nvSpPr>
              <p:spPr>
                <a:xfrm>
                  <a:off x="8825827" y="2035035"/>
                  <a:ext cx="669799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CA" sz="4800" dirty="0"/>
                </a:p>
              </p:txBody>
            </p:sp>
          </mc:Choice>
          <mc:Fallback xmlns="">
            <p:sp>
              <p:nvSpPr>
                <p:cNvPr id="229" name="TextBox 228">
                  <a:extLst>
                    <a:ext uri="{FF2B5EF4-FFF2-40B4-BE49-F238E27FC236}">
                      <a16:creationId xmlns:a16="http://schemas.microsoft.com/office/drawing/2014/main" id="{D4F0431D-5EBE-7022-59FD-39C95CEE5CE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25827" y="2035035"/>
                  <a:ext cx="669799" cy="830997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0" name="TextBox 229">
                  <a:extLst>
                    <a:ext uri="{FF2B5EF4-FFF2-40B4-BE49-F238E27FC236}">
                      <a16:creationId xmlns:a16="http://schemas.microsoft.com/office/drawing/2014/main" id="{3C34239B-56FA-7858-1E3C-284F3BE70430}"/>
                    </a:ext>
                  </a:extLst>
                </p:cNvPr>
                <p:cNvSpPr txBox="1"/>
                <p:nvPr/>
              </p:nvSpPr>
              <p:spPr>
                <a:xfrm>
                  <a:off x="6737765" y="-73967"/>
                  <a:ext cx="679289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CA" sz="4800" dirty="0"/>
                </a:p>
              </p:txBody>
            </p:sp>
          </mc:Choice>
          <mc:Fallback xmlns="">
            <p:sp>
              <p:nvSpPr>
                <p:cNvPr id="230" name="TextBox 229">
                  <a:extLst>
                    <a:ext uri="{FF2B5EF4-FFF2-40B4-BE49-F238E27FC236}">
                      <a16:creationId xmlns:a16="http://schemas.microsoft.com/office/drawing/2014/main" id="{3C34239B-56FA-7858-1E3C-284F3BE704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37765" y="-73967"/>
                  <a:ext cx="679289" cy="830997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44" name="Group 243">
            <a:extLst>
              <a:ext uri="{FF2B5EF4-FFF2-40B4-BE49-F238E27FC236}">
                <a16:creationId xmlns:a16="http://schemas.microsoft.com/office/drawing/2014/main" id="{A826FE86-7414-BBC6-7AD4-B87D49BA89D8}"/>
              </a:ext>
            </a:extLst>
          </p:cNvPr>
          <p:cNvGrpSpPr/>
          <p:nvPr/>
        </p:nvGrpSpPr>
        <p:grpSpPr>
          <a:xfrm>
            <a:off x="7841286" y="2841688"/>
            <a:ext cx="1426184" cy="1446782"/>
            <a:chOff x="8151870" y="3214238"/>
            <a:chExt cx="740553" cy="751251"/>
          </a:xfrm>
        </p:grpSpPr>
        <p:cxnSp>
          <p:nvCxnSpPr>
            <p:cNvPr id="240" name="Straight Arrow Connector 239">
              <a:extLst>
                <a:ext uri="{FF2B5EF4-FFF2-40B4-BE49-F238E27FC236}">
                  <a16:creationId xmlns:a16="http://schemas.microsoft.com/office/drawing/2014/main" id="{47883809-EFDF-C9E5-3F6E-7ABFDFD02B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51870" y="3214238"/>
              <a:ext cx="740228" cy="751251"/>
            </a:xfrm>
            <a:prstGeom prst="straightConnector1">
              <a:avLst/>
            </a:prstGeom>
            <a:ln w="101600">
              <a:solidFill>
                <a:srgbClr val="FF505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Arrow Connector 242">
              <a:extLst>
                <a:ext uri="{FF2B5EF4-FFF2-40B4-BE49-F238E27FC236}">
                  <a16:creationId xmlns:a16="http://schemas.microsoft.com/office/drawing/2014/main" id="{C32FA9D9-B445-6683-D692-83085C72675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52195" y="3214238"/>
              <a:ext cx="740228" cy="751251"/>
            </a:xfrm>
            <a:prstGeom prst="straightConnector1">
              <a:avLst/>
            </a:prstGeom>
            <a:ln w="101600">
              <a:solidFill>
                <a:srgbClr val="FF505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9" name="Group 248">
            <a:extLst>
              <a:ext uri="{FF2B5EF4-FFF2-40B4-BE49-F238E27FC236}">
                <a16:creationId xmlns:a16="http://schemas.microsoft.com/office/drawing/2014/main" id="{83BF9DD2-3DE4-30DB-B4EB-3280963B329E}"/>
              </a:ext>
            </a:extLst>
          </p:cNvPr>
          <p:cNvGrpSpPr/>
          <p:nvPr/>
        </p:nvGrpSpPr>
        <p:grpSpPr>
          <a:xfrm rot="17100000">
            <a:off x="7678562" y="2727269"/>
            <a:ext cx="1776164" cy="1801817"/>
            <a:chOff x="8151870" y="3214238"/>
            <a:chExt cx="740553" cy="751251"/>
          </a:xfrm>
        </p:grpSpPr>
        <p:cxnSp>
          <p:nvCxnSpPr>
            <p:cNvPr id="250" name="Straight Arrow Connector 249">
              <a:extLst>
                <a:ext uri="{FF2B5EF4-FFF2-40B4-BE49-F238E27FC236}">
                  <a16:creationId xmlns:a16="http://schemas.microsoft.com/office/drawing/2014/main" id="{907A1EC1-7C5E-321D-6FCE-3FFCE0D080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51870" y="3214238"/>
              <a:ext cx="740228" cy="751251"/>
            </a:xfrm>
            <a:prstGeom prst="straightConnector1">
              <a:avLst/>
            </a:prstGeom>
            <a:ln w="101600">
              <a:solidFill>
                <a:srgbClr val="C0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Arrow Connector 250">
              <a:extLst>
                <a:ext uri="{FF2B5EF4-FFF2-40B4-BE49-F238E27FC236}">
                  <a16:creationId xmlns:a16="http://schemas.microsoft.com/office/drawing/2014/main" id="{ED774F54-CCDC-460B-B35D-70B7A1949A6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52195" y="3214238"/>
              <a:ext cx="740228" cy="751251"/>
            </a:xfrm>
            <a:prstGeom prst="straightConnector1">
              <a:avLst/>
            </a:prstGeom>
            <a:ln w="101600">
              <a:solidFill>
                <a:srgbClr val="C0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6" name="Group 255">
            <a:extLst>
              <a:ext uri="{FF2B5EF4-FFF2-40B4-BE49-F238E27FC236}">
                <a16:creationId xmlns:a16="http://schemas.microsoft.com/office/drawing/2014/main" id="{A669E6E5-8ADA-271C-76E2-D11A08EB7DC2}"/>
              </a:ext>
            </a:extLst>
          </p:cNvPr>
          <p:cNvGrpSpPr/>
          <p:nvPr/>
        </p:nvGrpSpPr>
        <p:grpSpPr>
          <a:xfrm rot="14400000">
            <a:off x="8057828" y="3092879"/>
            <a:ext cx="992472" cy="1006806"/>
            <a:chOff x="8151870" y="3214238"/>
            <a:chExt cx="740553" cy="751251"/>
          </a:xfrm>
        </p:grpSpPr>
        <p:cxnSp>
          <p:nvCxnSpPr>
            <p:cNvPr id="257" name="Straight Arrow Connector 256">
              <a:extLst>
                <a:ext uri="{FF2B5EF4-FFF2-40B4-BE49-F238E27FC236}">
                  <a16:creationId xmlns:a16="http://schemas.microsoft.com/office/drawing/2014/main" id="{C12B1CB0-AC7A-3C45-82F5-F49DF8FD1BE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51870" y="3214238"/>
              <a:ext cx="740228" cy="751251"/>
            </a:xfrm>
            <a:prstGeom prst="straightConnector1">
              <a:avLst/>
            </a:prstGeom>
            <a:ln w="101600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Arrow Connector 257">
              <a:extLst>
                <a:ext uri="{FF2B5EF4-FFF2-40B4-BE49-F238E27FC236}">
                  <a16:creationId xmlns:a16="http://schemas.microsoft.com/office/drawing/2014/main" id="{8E067D76-914B-4B04-C4AE-468FF0A6171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52195" y="3214238"/>
              <a:ext cx="740228" cy="751251"/>
            </a:xfrm>
            <a:prstGeom prst="straightConnector1">
              <a:avLst/>
            </a:prstGeom>
            <a:ln w="101600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21" name="Straight Arrow Connector 220">
            <a:extLst>
              <a:ext uri="{FF2B5EF4-FFF2-40B4-BE49-F238E27FC236}">
                <a16:creationId xmlns:a16="http://schemas.microsoft.com/office/drawing/2014/main" id="{6AF641D8-DBF8-6E7E-465F-4D051636D03E}"/>
              </a:ext>
            </a:extLst>
          </p:cNvPr>
          <p:cNvCxnSpPr>
            <a:cxnSpLocks/>
          </p:cNvCxnSpPr>
          <p:nvPr/>
        </p:nvCxnSpPr>
        <p:spPr>
          <a:xfrm>
            <a:off x="8534563" y="3586279"/>
            <a:ext cx="3066688" cy="246614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Straight Arrow Connector 258">
            <a:extLst>
              <a:ext uri="{FF2B5EF4-FFF2-40B4-BE49-F238E27FC236}">
                <a16:creationId xmlns:a16="http://schemas.microsoft.com/office/drawing/2014/main" id="{A6CB8342-4D70-4460-C17D-9EBBC0FC7EA4}"/>
              </a:ext>
            </a:extLst>
          </p:cNvPr>
          <p:cNvCxnSpPr>
            <a:cxnSpLocks/>
          </p:cNvCxnSpPr>
          <p:nvPr/>
        </p:nvCxnSpPr>
        <p:spPr>
          <a:xfrm>
            <a:off x="9057991" y="5052820"/>
            <a:ext cx="1728727" cy="1390191"/>
          </a:xfrm>
          <a:prstGeom prst="straightConnector1">
            <a:avLst/>
          </a:prstGeom>
          <a:ln w="11430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3" name="&quot;Not Allowed&quot; Symbol 262">
            <a:extLst>
              <a:ext uri="{FF2B5EF4-FFF2-40B4-BE49-F238E27FC236}">
                <a16:creationId xmlns:a16="http://schemas.microsoft.com/office/drawing/2014/main" id="{C8492366-8F4C-C943-40AC-A4D3B4FDABD8}"/>
              </a:ext>
            </a:extLst>
          </p:cNvPr>
          <p:cNvSpPr/>
          <p:nvPr/>
        </p:nvSpPr>
        <p:spPr>
          <a:xfrm rot="16200000">
            <a:off x="9255982" y="5109705"/>
            <a:ext cx="1336685" cy="1336685"/>
          </a:xfrm>
          <a:prstGeom prst="noSmoking">
            <a:avLst>
              <a:gd name="adj" fmla="val 9414"/>
            </a:avLst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266" name="TextBox 265">
            <a:extLst>
              <a:ext uri="{FF2B5EF4-FFF2-40B4-BE49-F238E27FC236}">
                <a16:creationId xmlns:a16="http://schemas.microsoft.com/office/drawing/2014/main" id="{1C67D82B-03C9-E5A8-5B7B-A2102C4BC244}"/>
              </a:ext>
            </a:extLst>
          </p:cNvPr>
          <p:cNvSpPr txBox="1"/>
          <p:nvPr/>
        </p:nvSpPr>
        <p:spPr>
          <a:xfrm>
            <a:off x="9024083" y="1407606"/>
            <a:ext cx="26477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000" dirty="0">
                <a:solidFill>
                  <a:schemeClr val="accent5">
                    <a:lumMod val="75000"/>
                  </a:schemeClr>
                </a:solidFill>
              </a:rPr>
              <a:t>(transverse)</a:t>
            </a:r>
          </a:p>
        </p:txBody>
      </p:sp>
      <p:sp>
        <p:nvSpPr>
          <p:cNvPr id="280" name="TextBox 279">
            <a:extLst>
              <a:ext uri="{FF2B5EF4-FFF2-40B4-BE49-F238E27FC236}">
                <a16:creationId xmlns:a16="http://schemas.microsoft.com/office/drawing/2014/main" id="{BC6F46FF-B848-40F9-3721-55D65A39B307}"/>
              </a:ext>
            </a:extLst>
          </p:cNvPr>
          <p:cNvSpPr txBox="1"/>
          <p:nvPr/>
        </p:nvSpPr>
        <p:spPr>
          <a:xfrm>
            <a:off x="9024083" y="1405806"/>
            <a:ext cx="26477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000" dirty="0">
                <a:solidFill>
                  <a:schemeClr val="accent5">
                    <a:lumMod val="75000"/>
                  </a:schemeClr>
                </a:solidFill>
              </a:rPr>
              <a:t>(transverse)</a:t>
            </a: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8">
            <p14:nvContentPartPr>
              <p14:cNvPr id="291" name="Ink 290">
                <a:extLst>
                  <a:ext uri="{FF2B5EF4-FFF2-40B4-BE49-F238E27FC236}">
                    <a16:creationId xmlns:a16="http://schemas.microsoft.com/office/drawing/2014/main" id="{C2B960BF-58BF-3042-1F7A-F7622CD6BFEA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0052280" y="4174920"/>
              <a:ext cx="1218240" cy="901440"/>
            </p14:xfrm>
          </p:contentPart>
        </mc:Choice>
        <mc:Fallback xmlns="">
          <p:pic>
            <p:nvPicPr>
              <p:cNvPr id="291" name="Ink 290">
                <a:extLst>
                  <a:ext uri="{FF2B5EF4-FFF2-40B4-BE49-F238E27FC236}">
                    <a16:creationId xmlns:a16="http://schemas.microsoft.com/office/drawing/2014/main" id="{C2B960BF-58BF-3042-1F7A-F7622CD6BFE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042920" y="4165560"/>
                <a:ext cx="1236960" cy="92016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657079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980"/>
    </mc:Choice>
    <mc:Fallback xmlns="">
      <p:transition spd="slow" advTm="449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9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450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600"/>
                            </p:stCondLst>
                            <p:childTnLst>
                              <p:par>
                                <p:cTn id="31" presetID="1" presetClass="entr" presetSubtype="0" fill="hold" nodeType="after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750"/>
                            </p:stCondLst>
                            <p:childTnLst>
                              <p:par>
                                <p:cTn id="34" presetID="1" presetClass="entr" presetSubtype="0" fill="hold" nodeType="after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900"/>
                            </p:stCondLst>
                            <p:childTnLst>
                              <p:par>
                                <p:cTn id="37" presetID="1" presetClass="entr" presetSubtype="0" fill="hold" nodeType="after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50"/>
                            </p:stCondLst>
                            <p:childTnLst>
                              <p:par>
                                <p:cTn id="40" presetID="1" presetClass="entr" presetSubtype="0" fill="hold" nodeType="after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200"/>
                            </p:stCondLst>
                            <p:childTnLst>
                              <p:par>
                                <p:cTn id="43" presetID="1" presetClass="entr" presetSubtype="0" fill="hold" nodeType="after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350"/>
                            </p:stCondLst>
                            <p:childTnLst>
                              <p:par>
                                <p:cTn id="46" presetID="1" presetClass="entr" presetSubtype="0" fill="hold" nodeType="after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500"/>
                            </p:stCondLst>
                            <p:childTnLst>
                              <p:par>
                                <p:cTn id="49" presetID="1" presetClass="entr" presetSubtype="0" fill="hold" nodeType="after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650"/>
                            </p:stCondLst>
                            <p:childTnLst>
                              <p:par>
                                <p:cTn id="52" presetID="1" presetClass="entr" presetSubtype="0" fill="hold" nodeType="after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800"/>
                            </p:stCondLst>
                            <p:childTnLst>
                              <p:par>
                                <p:cTn id="55" presetID="1" presetClass="entr" presetSubtype="0" fill="hold" nodeType="after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950"/>
                            </p:stCondLst>
                            <p:childTnLst>
                              <p:par>
                                <p:cTn id="58" presetID="1" presetClass="entr" presetSubtype="0" fill="hold" nodeType="after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100"/>
                            </p:stCondLst>
                            <p:childTnLst>
                              <p:par>
                                <p:cTn id="61" presetID="1" presetClass="entr" presetSubtype="0" fill="hold" nodeType="after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1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0" dur="1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11" dur="6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600"/>
                            </p:stCondLst>
                            <p:childTnLst>
                              <p:par>
                                <p:cTn id="113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15" dur="6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1200"/>
                            </p:stCondLst>
                            <p:childTnLst>
                              <p:par>
                                <p:cTn id="117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19" dur="6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24" dur="6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10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0" dur="1000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1000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2" grpId="0" animBg="1"/>
      <p:bldP spid="3" grpId="0"/>
      <p:bldP spid="146" grpId="0" animBg="1"/>
      <p:bldP spid="147" grpId="0" animBg="1"/>
      <p:bldP spid="189" grpId="0"/>
      <p:bldP spid="222" grpId="0"/>
      <p:bldP spid="263" grpId="0" animBg="1"/>
      <p:bldP spid="266" grpId="0"/>
      <p:bldP spid="28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58EFAE6-9295-0F4C-9378-EF4311B8EBFF}"/>
              </a:ext>
            </a:extLst>
          </p:cNvPr>
          <p:cNvSpPr txBox="1"/>
          <p:nvPr/>
        </p:nvSpPr>
        <p:spPr>
          <a:xfrm>
            <a:off x="325767" y="100169"/>
            <a:ext cx="86848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7200" dirty="0"/>
              <a:t>Electromagnetic Wave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91EC7FB-156A-B5AE-037D-C70DDCD8E225}"/>
              </a:ext>
            </a:extLst>
          </p:cNvPr>
          <p:cNvGrpSpPr/>
          <p:nvPr/>
        </p:nvGrpSpPr>
        <p:grpSpPr>
          <a:xfrm>
            <a:off x="29655" y="1216351"/>
            <a:ext cx="6427206" cy="5342526"/>
            <a:chOff x="29655" y="1216351"/>
            <a:chExt cx="6427206" cy="5342526"/>
          </a:xfrm>
        </p:grpSpPr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DD7CCD8F-47B4-C86B-B8ED-1D7420C78A25}"/>
                </a:ext>
              </a:extLst>
            </p:cNvPr>
            <p:cNvGrpSpPr/>
            <p:nvPr/>
          </p:nvGrpSpPr>
          <p:grpSpPr>
            <a:xfrm>
              <a:off x="2252847" y="1216351"/>
              <a:ext cx="2752568" cy="830997"/>
              <a:chOff x="1508681" y="1393828"/>
              <a:chExt cx="2752568" cy="830997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9" name="TextBox 78">
                    <a:extLst>
                      <a:ext uri="{FF2B5EF4-FFF2-40B4-BE49-F238E27FC236}">
                        <a16:creationId xmlns:a16="http://schemas.microsoft.com/office/drawing/2014/main" id="{2C052A05-B1A6-B2D6-5B39-F948C97A4240}"/>
                      </a:ext>
                    </a:extLst>
                  </p:cNvPr>
                  <p:cNvSpPr txBox="1"/>
                  <p:nvPr/>
                </p:nvSpPr>
                <p:spPr>
                  <a:xfrm>
                    <a:off x="2349960" y="1393828"/>
                    <a:ext cx="1911289" cy="83099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 xmlns:m="http://schemas.openxmlformats.org/officeDocument/2006/math">
                        <m:r>
                          <a:rPr lang="en-CA" sz="4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oMath>
                    </a14:m>
                    <a:r>
                      <a:rPr lang="en-CA" sz="4800" dirty="0">
                        <a:solidFill>
                          <a:srgbClr val="C00000"/>
                        </a:solidFill>
                      </a:rPr>
                      <a:t>-field</a:t>
                    </a:r>
                  </a:p>
                </p:txBody>
              </p:sp>
            </mc:Choice>
            <mc:Fallback xmlns="">
              <p:sp>
                <p:nvSpPr>
                  <p:cNvPr id="79" name="TextBox 78">
                    <a:extLst>
                      <a:ext uri="{FF2B5EF4-FFF2-40B4-BE49-F238E27FC236}">
                        <a16:creationId xmlns:a16="http://schemas.microsoft.com/office/drawing/2014/main" id="{2C052A05-B1A6-B2D6-5B39-F948C97A424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349960" y="1393828"/>
                    <a:ext cx="1911289" cy="830997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t="-16176" r="-13419" b="-38971"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EDD0F379-334E-9EE4-BFF6-2F9C921BBD8C}"/>
                  </a:ext>
                </a:extLst>
              </p:cNvPr>
              <p:cNvCxnSpPr>
                <a:cxnSpLocks/>
                <a:stCxn id="79" idx="1"/>
              </p:cNvCxnSpPr>
              <p:nvPr/>
            </p:nvCxnSpPr>
            <p:spPr>
              <a:xfrm flipH="1">
                <a:off x="1508681" y="1809327"/>
                <a:ext cx="841279" cy="226067"/>
              </a:xfrm>
              <a:prstGeom prst="line">
                <a:avLst/>
              </a:prstGeom>
              <a:ln w="2857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5F6A8C40-9944-1D54-85DC-F2D60FD4E8DE}"/>
                </a:ext>
              </a:extLst>
            </p:cNvPr>
            <p:cNvGrpSpPr/>
            <p:nvPr/>
          </p:nvGrpSpPr>
          <p:grpSpPr>
            <a:xfrm>
              <a:off x="29655" y="2762637"/>
              <a:ext cx="1911289" cy="1642046"/>
              <a:chOff x="2579028" y="7960937"/>
              <a:chExt cx="1911289" cy="164204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F7F127FA-8D88-329A-EB9B-7BADE05D5CB8}"/>
                      </a:ext>
                    </a:extLst>
                  </p:cNvPr>
                  <p:cNvSpPr txBox="1"/>
                  <p:nvPr/>
                </p:nvSpPr>
                <p:spPr>
                  <a:xfrm>
                    <a:off x="2579028" y="8771986"/>
                    <a:ext cx="1911289" cy="83099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 xmlns:m="http://schemas.openxmlformats.org/officeDocument/2006/math">
                        <m:r>
                          <a:rPr lang="en-CA" sz="4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oMath>
                    </a14:m>
                    <a:r>
                      <a:rPr lang="en-CA" sz="4800" dirty="0">
                        <a:solidFill>
                          <a:srgbClr val="002060"/>
                        </a:solidFill>
                      </a:rPr>
                      <a:t>-field</a:t>
                    </a:r>
                  </a:p>
                </p:txBody>
              </p:sp>
            </mc:Choice>
            <mc:Fallback xmlns=""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F7F127FA-8D88-329A-EB9B-7BADE05D5CB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79028" y="8771986"/>
                    <a:ext cx="1911289" cy="830997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t="-16058" r="-13738" b="-37956"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F6850EA3-5C99-FCE0-782E-AA11BC46B81F}"/>
                  </a:ext>
                </a:extLst>
              </p:cNvPr>
              <p:cNvCxnSpPr>
                <a:cxnSpLocks/>
                <a:stCxn id="31" idx="0"/>
              </p:cNvCxnSpPr>
              <p:nvPr/>
            </p:nvCxnSpPr>
            <p:spPr>
              <a:xfrm flipV="1">
                <a:off x="3534673" y="7960937"/>
                <a:ext cx="84561" cy="811049"/>
              </a:xfrm>
              <a:prstGeom prst="line">
                <a:avLst/>
              </a:prstGeom>
              <a:ln w="28575"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8" name="Group 207">
              <a:extLst>
                <a:ext uri="{FF2B5EF4-FFF2-40B4-BE49-F238E27FC236}">
                  <a16:creationId xmlns:a16="http://schemas.microsoft.com/office/drawing/2014/main" id="{46AFFB9E-BC01-DF34-2868-7136D8D6D806}"/>
                </a:ext>
              </a:extLst>
            </p:cNvPr>
            <p:cNvGrpSpPr/>
            <p:nvPr/>
          </p:nvGrpSpPr>
          <p:grpSpPr>
            <a:xfrm>
              <a:off x="2849120" y="3363519"/>
              <a:ext cx="1290067" cy="1290067"/>
              <a:chOff x="2996605" y="3363519"/>
              <a:chExt cx="1290067" cy="1290067"/>
            </a:xfrm>
          </p:grpSpPr>
          <p:cxnSp>
            <p:nvCxnSpPr>
              <p:cNvPr id="91" name="Straight Arrow Connector 90">
                <a:extLst>
                  <a:ext uri="{FF2B5EF4-FFF2-40B4-BE49-F238E27FC236}">
                    <a16:creationId xmlns:a16="http://schemas.microsoft.com/office/drawing/2014/main" id="{8F549242-F464-8063-DEB5-C38E10F236F8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V="1">
                <a:off x="3641639" y="2762794"/>
                <a:ext cx="0" cy="1290067"/>
              </a:xfrm>
              <a:prstGeom prst="straightConnector1">
                <a:avLst/>
              </a:prstGeom>
              <a:solidFill>
                <a:srgbClr val="0070C0"/>
              </a:solidFill>
              <a:ln w="101600">
                <a:solidFill>
                  <a:srgbClr val="0070C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Arrow Connector 79">
                <a:extLst>
                  <a:ext uri="{FF2B5EF4-FFF2-40B4-BE49-F238E27FC236}">
                    <a16:creationId xmlns:a16="http://schemas.microsoft.com/office/drawing/2014/main" id="{37231945-F98E-98B6-1BCB-8F9341528D8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048150" y="3363519"/>
                <a:ext cx="0" cy="1290067"/>
              </a:xfrm>
              <a:prstGeom prst="straightConnector1">
                <a:avLst/>
              </a:prstGeom>
              <a:ln w="101600">
                <a:solidFill>
                  <a:srgbClr val="FF0000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9" name="Group 208">
              <a:extLst>
                <a:ext uri="{FF2B5EF4-FFF2-40B4-BE49-F238E27FC236}">
                  <a16:creationId xmlns:a16="http://schemas.microsoft.com/office/drawing/2014/main" id="{853EDD1E-CEAF-8880-EDCA-0B289BB1492B}"/>
                </a:ext>
              </a:extLst>
            </p:cNvPr>
            <p:cNvGrpSpPr/>
            <p:nvPr/>
          </p:nvGrpSpPr>
          <p:grpSpPr>
            <a:xfrm>
              <a:off x="2566360" y="3122790"/>
              <a:ext cx="658654" cy="842221"/>
              <a:chOff x="2713845" y="3122790"/>
              <a:chExt cx="658654" cy="842221"/>
            </a:xfrm>
          </p:grpSpPr>
          <p:cxnSp>
            <p:nvCxnSpPr>
              <p:cNvPr id="92" name="Straight Arrow Connector 91">
                <a:extLst>
                  <a:ext uri="{FF2B5EF4-FFF2-40B4-BE49-F238E27FC236}">
                    <a16:creationId xmlns:a16="http://schemas.microsoft.com/office/drawing/2014/main" id="{4E4A5665-7168-346F-34C3-A4C302A8133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713845" y="3166644"/>
                <a:ext cx="658654" cy="1"/>
              </a:xfrm>
              <a:prstGeom prst="straightConnector1">
                <a:avLst/>
              </a:prstGeom>
              <a:solidFill>
                <a:srgbClr val="0070C0"/>
              </a:solidFill>
              <a:ln w="101600">
                <a:solidFill>
                  <a:srgbClr val="0070C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Arrow Connector 80">
                <a:extLst>
                  <a:ext uri="{FF2B5EF4-FFF2-40B4-BE49-F238E27FC236}">
                    <a16:creationId xmlns:a16="http://schemas.microsoft.com/office/drawing/2014/main" id="{FD0A1D3C-EBC5-6669-6772-737BF272E0A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766074" y="3122790"/>
                <a:ext cx="0" cy="842221"/>
              </a:xfrm>
              <a:prstGeom prst="straightConnector1">
                <a:avLst/>
              </a:prstGeom>
              <a:ln w="101600">
                <a:solidFill>
                  <a:srgbClr val="FF0000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7" name="Group 206">
              <a:extLst>
                <a:ext uri="{FF2B5EF4-FFF2-40B4-BE49-F238E27FC236}">
                  <a16:creationId xmlns:a16="http://schemas.microsoft.com/office/drawing/2014/main" id="{6CDBB552-0799-34F0-0273-B4C0A4D827E2}"/>
                </a:ext>
              </a:extLst>
            </p:cNvPr>
            <p:cNvGrpSpPr/>
            <p:nvPr/>
          </p:nvGrpSpPr>
          <p:grpSpPr>
            <a:xfrm>
              <a:off x="3145730" y="3587441"/>
              <a:ext cx="842221" cy="842221"/>
              <a:chOff x="3293215" y="3587441"/>
              <a:chExt cx="842221" cy="842221"/>
            </a:xfrm>
          </p:grpSpPr>
          <p:cxnSp>
            <p:nvCxnSpPr>
              <p:cNvPr id="97" name="Straight Arrow Connector 96">
                <a:extLst>
                  <a:ext uri="{FF2B5EF4-FFF2-40B4-BE49-F238E27FC236}">
                    <a16:creationId xmlns:a16="http://schemas.microsoft.com/office/drawing/2014/main" id="{D26F3C33-637C-5C24-D72E-0F33F16B7256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V="1">
                <a:off x="3714326" y="3211940"/>
                <a:ext cx="0" cy="842221"/>
              </a:xfrm>
              <a:prstGeom prst="straightConnector1">
                <a:avLst/>
              </a:prstGeom>
              <a:solidFill>
                <a:srgbClr val="0070C0"/>
              </a:solidFill>
              <a:ln w="101600">
                <a:solidFill>
                  <a:srgbClr val="0070C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Arrow Connector 87">
                <a:extLst>
                  <a:ext uri="{FF2B5EF4-FFF2-40B4-BE49-F238E27FC236}">
                    <a16:creationId xmlns:a16="http://schemas.microsoft.com/office/drawing/2014/main" id="{ACF7F692-852A-E14D-6978-15CEF7A921D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345194" y="3587441"/>
                <a:ext cx="0" cy="842221"/>
              </a:xfrm>
              <a:prstGeom prst="straightConnector1">
                <a:avLst/>
              </a:prstGeom>
              <a:ln w="101600">
                <a:solidFill>
                  <a:srgbClr val="FF0000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9" name="Group 198">
              <a:extLst>
                <a:ext uri="{FF2B5EF4-FFF2-40B4-BE49-F238E27FC236}">
                  <a16:creationId xmlns:a16="http://schemas.microsoft.com/office/drawing/2014/main" id="{7B8C9900-2952-C2ED-1C1E-A4AF76866977}"/>
                </a:ext>
              </a:extLst>
            </p:cNvPr>
            <p:cNvGrpSpPr/>
            <p:nvPr/>
          </p:nvGrpSpPr>
          <p:grpSpPr>
            <a:xfrm>
              <a:off x="4840506" y="5007994"/>
              <a:ext cx="1593176" cy="1547802"/>
              <a:chOff x="4987991" y="5007994"/>
              <a:chExt cx="1593176" cy="1547802"/>
            </a:xfrm>
          </p:grpSpPr>
          <p:cxnSp>
            <p:nvCxnSpPr>
              <p:cNvPr id="99" name="Straight Arrow Connector 98">
                <a:extLst>
                  <a:ext uri="{FF2B5EF4-FFF2-40B4-BE49-F238E27FC236}">
                    <a16:creationId xmlns:a16="http://schemas.microsoft.com/office/drawing/2014/main" id="{807DE7A9-1E63-7426-36CC-EE3F5DE1239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87991" y="5052820"/>
                <a:ext cx="1593176" cy="0"/>
              </a:xfrm>
              <a:prstGeom prst="straightConnector1">
                <a:avLst/>
              </a:prstGeom>
              <a:solidFill>
                <a:srgbClr val="0070C0"/>
              </a:solidFill>
              <a:ln w="101600">
                <a:solidFill>
                  <a:srgbClr val="0070C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Arrow Connector 52">
                <a:extLst>
                  <a:ext uri="{FF2B5EF4-FFF2-40B4-BE49-F238E27FC236}">
                    <a16:creationId xmlns:a16="http://schemas.microsoft.com/office/drawing/2014/main" id="{FB6C1754-C906-07E8-8E48-0DC279E1624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038519" y="5007994"/>
                <a:ext cx="0" cy="1547802"/>
              </a:xfrm>
              <a:prstGeom prst="straightConnector1">
                <a:avLst/>
              </a:prstGeom>
              <a:ln w="101600">
                <a:solidFill>
                  <a:srgbClr val="FF0000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0" name="Group 199">
              <a:extLst>
                <a:ext uri="{FF2B5EF4-FFF2-40B4-BE49-F238E27FC236}">
                  <a16:creationId xmlns:a16="http://schemas.microsoft.com/office/drawing/2014/main" id="{B031310D-28A9-FDEC-BF0D-7083C96DF0D6}"/>
                </a:ext>
              </a:extLst>
            </p:cNvPr>
            <p:cNvGrpSpPr/>
            <p:nvPr/>
          </p:nvGrpSpPr>
          <p:grpSpPr>
            <a:xfrm>
              <a:off x="4497312" y="4719171"/>
              <a:ext cx="1010484" cy="1010484"/>
              <a:chOff x="4644797" y="4719171"/>
              <a:chExt cx="1010484" cy="1010484"/>
            </a:xfrm>
          </p:grpSpPr>
          <p:cxnSp>
            <p:nvCxnSpPr>
              <p:cNvPr id="100" name="Straight Arrow Connector 99">
                <a:extLst>
                  <a:ext uri="{FF2B5EF4-FFF2-40B4-BE49-F238E27FC236}">
                    <a16:creationId xmlns:a16="http://schemas.microsoft.com/office/drawing/2014/main" id="{DB6E6EA5-DF8F-EF33-A5FC-7DC33293B269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V="1">
                <a:off x="5150039" y="4260821"/>
                <a:ext cx="0" cy="1010484"/>
              </a:xfrm>
              <a:prstGeom prst="straightConnector1">
                <a:avLst/>
              </a:prstGeom>
              <a:solidFill>
                <a:srgbClr val="0070C0"/>
              </a:solidFill>
              <a:ln w="101600">
                <a:solidFill>
                  <a:srgbClr val="0070C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Arrow Connector 53">
                <a:extLst>
                  <a:ext uri="{FF2B5EF4-FFF2-40B4-BE49-F238E27FC236}">
                    <a16:creationId xmlns:a16="http://schemas.microsoft.com/office/drawing/2014/main" id="{CFCD59BD-B70B-2614-C635-4427BBB8712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00089" y="4719171"/>
                <a:ext cx="0" cy="1010484"/>
              </a:xfrm>
              <a:prstGeom prst="straightConnector1">
                <a:avLst/>
              </a:prstGeom>
              <a:ln w="101600">
                <a:solidFill>
                  <a:srgbClr val="FF0000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8" name="Group 197">
              <a:extLst>
                <a:ext uri="{FF2B5EF4-FFF2-40B4-BE49-F238E27FC236}">
                  <a16:creationId xmlns:a16="http://schemas.microsoft.com/office/drawing/2014/main" id="{1DF61944-0E4A-1BAC-4608-3B49F6EA4423}"/>
                </a:ext>
              </a:extLst>
            </p:cNvPr>
            <p:cNvGrpSpPr/>
            <p:nvPr/>
          </p:nvGrpSpPr>
          <p:grpSpPr>
            <a:xfrm>
              <a:off x="5197783" y="5276652"/>
              <a:ext cx="1058054" cy="1010484"/>
              <a:chOff x="5345268" y="5276652"/>
              <a:chExt cx="1058054" cy="1010484"/>
            </a:xfrm>
          </p:grpSpPr>
          <p:cxnSp>
            <p:nvCxnSpPr>
              <p:cNvPr id="105" name="Straight Arrow Connector 104">
                <a:extLst>
                  <a:ext uri="{FF2B5EF4-FFF2-40B4-BE49-F238E27FC236}">
                    <a16:creationId xmlns:a16="http://schemas.microsoft.com/office/drawing/2014/main" id="{F1B6B6D5-F4DE-9CC8-A19F-B5E2E3F6223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45268" y="5322791"/>
                <a:ext cx="1058054" cy="0"/>
              </a:xfrm>
              <a:prstGeom prst="straightConnector1">
                <a:avLst/>
              </a:prstGeom>
              <a:solidFill>
                <a:srgbClr val="0070C0"/>
              </a:solidFill>
              <a:ln w="101600">
                <a:solidFill>
                  <a:srgbClr val="0070C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Arrow Connector 59">
                <a:extLst>
                  <a:ext uri="{FF2B5EF4-FFF2-40B4-BE49-F238E27FC236}">
                    <a16:creationId xmlns:a16="http://schemas.microsoft.com/office/drawing/2014/main" id="{00793F76-4FCD-3BD9-29B2-0156EB92C36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394908" y="5276652"/>
                <a:ext cx="0" cy="1010484"/>
              </a:xfrm>
              <a:prstGeom prst="straightConnector1">
                <a:avLst/>
              </a:prstGeom>
              <a:ln w="101600">
                <a:solidFill>
                  <a:srgbClr val="FF0000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11" name="Group 210">
              <a:extLst>
                <a:ext uri="{FF2B5EF4-FFF2-40B4-BE49-F238E27FC236}">
                  <a16:creationId xmlns:a16="http://schemas.microsoft.com/office/drawing/2014/main" id="{5938E76B-03F7-4449-FF5C-EA0B56E8E373}"/>
                </a:ext>
              </a:extLst>
            </p:cNvPr>
            <p:cNvGrpSpPr/>
            <p:nvPr/>
          </p:nvGrpSpPr>
          <p:grpSpPr>
            <a:xfrm>
              <a:off x="795940" y="1367133"/>
              <a:ext cx="1290067" cy="1290067"/>
              <a:chOff x="943425" y="1367133"/>
              <a:chExt cx="1290067" cy="1290067"/>
            </a:xfrm>
          </p:grpSpPr>
          <p:cxnSp>
            <p:nvCxnSpPr>
              <p:cNvPr id="62" name="Straight Arrow Connector 61">
                <a:extLst>
                  <a:ext uri="{FF2B5EF4-FFF2-40B4-BE49-F238E27FC236}">
                    <a16:creationId xmlns:a16="http://schemas.microsoft.com/office/drawing/2014/main" id="{E0BB40E1-C11D-BAD6-DE06-DD6CBF60C8C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179562" y="1367133"/>
                <a:ext cx="0" cy="1290067"/>
              </a:xfrm>
              <a:prstGeom prst="straightConnector1">
                <a:avLst/>
              </a:prstGeom>
              <a:ln w="1016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Arrow Connector 89">
                <a:extLst>
                  <a:ext uri="{FF2B5EF4-FFF2-40B4-BE49-F238E27FC236}">
                    <a16:creationId xmlns:a16="http://schemas.microsoft.com/office/drawing/2014/main" id="{AF734791-A243-5B3D-6666-E38BA8497384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V="1">
                <a:off x="1588459" y="1963016"/>
                <a:ext cx="0" cy="1290067"/>
              </a:xfrm>
              <a:prstGeom prst="straightConnector1">
                <a:avLst/>
              </a:prstGeom>
              <a:solidFill>
                <a:srgbClr val="0070C0"/>
              </a:solidFill>
              <a:ln w="101600">
                <a:solidFill>
                  <a:srgbClr val="0070C0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12" name="Group 211">
              <a:extLst>
                <a:ext uri="{FF2B5EF4-FFF2-40B4-BE49-F238E27FC236}">
                  <a16:creationId xmlns:a16="http://schemas.microsoft.com/office/drawing/2014/main" id="{78D8A501-1BD1-798E-3E97-E48BA5E99C73}"/>
                </a:ext>
              </a:extLst>
            </p:cNvPr>
            <p:cNvGrpSpPr/>
            <p:nvPr/>
          </p:nvGrpSpPr>
          <p:grpSpPr>
            <a:xfrm>
              <a:off x="1019863" y="1648686"/>
              <a:ext cx="842221" cy="842221"/>
              <a:chOff x="1167348" y="1648686"/>
              <a:chExt cx="842221" cy="842221"/>
            </a:xfrm>
          </p:grpSpPr>
          <p:cxnSp>
            <p:nvCxnSpPr>
              <p:cNvPr id="83" name="Straight Arrow Connector 82">
                <a:extLst>
                  <a:ext uri="{FF2B5EF4-FFF2-40B4-BE49-F238E27FC236}">
                    <a16:creationId xmlns:a16="http://schemas.microsoft.com/office/drawing/2014/main" id="{058E1B56-E905-4029-2ABD-4C45FA93AC4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58792" y="1648686"/>
                <a:ext cx="0" cy="842221"/>
              </a:xfrm>
              <a:prstGeom prst="straightConnector1">
                <a:avLst/>
              </a:prstGeom>
              <a:ln w="101600">
                <a:solidFill>
                  <a:srgbClr val="FF000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Arrow Connector 92">
                <a:extLst>
                  <a:ext uri="{FF2B5EF4-FFF2-40B4-BE49-F238E27FC236}">
                    <a16:creationId xmlns:a16="http://schemas.microsoft.com/office/drawing/2014/main" id="{F067BAD3-20DB-0F4B-93E9-14DCAE798355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V="1">
                <a:off x="1588459" y="2024612"/>
                <a:ext cx="0" cy="842221"/>
              </a:xfrm>
              <a:prstGeom prst="straightConnector1">
                <a:avLst/>
              </a:prstGeom>
              <a:solidFill>
                <a:srgbClr val="0070C0"/>
              </a:solidFill>
              <a:ln w="101600">
                <a:solidFill>
                  <a:srgbClr val="0070C0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10" name="Group 209">
              <a:extLst>
                <a:ext uri="{FF2B5EF4-FFF2-40B4-BE49-F238E27FC236}">
                  <a16:creationId xmlns:a16="http://schemas.microsoft.com/office/drawing/2014/main" id="{F8662DF7-C5A4-8CF4-A5C5-2E2BF917CFA6}"/>
                </a:ext>
              </a:extLst>
            </p:cNvPr>
            <p:cNvGrpSpPr/>
            <p:nvPr/>
          </p:nvGrpSpPr>
          <p:grpSpPr>
            <a:xfrm>
              <a:off x="1469619" y="2007853"/>
              <a:ext cx="842221" cy="842221"/>
              <a:chOff x="1617104" y="2007853"/>
              <a:chExt cx="842221" cy="842221"/>
            </a:xfrm>
          </p:grpSpPr>
          <p:cxnSp>
            <p:nvCxnSpPr>
              <p:cNvPr id="84" name="Straight Arrow Connector 83">
                <a:extLst>
                  <a:ext uri="{FF2B5EF4-FFF2-40B4-BE49-F238E27FC236}">
                    <a16:creationId xmlns:a16="http://schemas.microsoft.com/office/drawing/2014/main" id="{DF7EF7AD-E194-A8FC-7FA7-3120BA83EAC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06538" y="2007853"/>
                <a:ext cx="0" cy="842221"/>
              </a:xfrm>
              <a:prstGeom prst="straightConnector1">
                <a:avLst/>
              </a:prstGeom>
              <a:ln w="101600">
                <a:solidFill>
                  <a:srgbClr val="FF000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Arrow Connector 93">
                <a:extLst>
                  <a:ext uri="{FF2B5EF4-FFF2-40B4-BE49-F238E27FC236}">
                    <a16:creationId xmlns:a16="http://schemas.microsoft.com/office/drawing/2014/main" id="{760A5412-82B2-BEB6-7F94-9C2EE7EA07CE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V="1">
                <a:off x="2038215" y="2379738"/>
                <a:ext cx="0" cy="842221"/>
              </a:xfrm>
              <a:prstGeom prst="straightConnector1">
                <a:avLst/>
              </a:prstGeom>
              <a:solidFill>
                <a:srgbClr val="0070C0"/>
              </a:solidFill>
              <a:ln w="101600">
                <a:solidFill>
                  <a:srgbClr val="0070C0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4" name="Group 193">
              <a:extLst>
                <a:ext uri="{FF2B5EF4-FFF2-40B4-BE49-F238E27FC236}">
                  <a16:creationId xmlns:a16="http://schemas.microsoft.com/office/drawing/2014/main" id="{DC978AB3-1160-E713-EC8D-47589E4DB6FE}"/>
                </a:ext>
              </a:extLst>
            </p:cNvPr>
            <p:cNvGrpSpPr/>
            <p:nvPr/>
          </p:nvGrpSpPr>
          <p:grpSpPr>
            <a:xfrm>
              <a:off x="2334803" y="2892682"/>
              <a:ext cx="188450" cy="185562"/>
              <a:chOff x="2482288" y="2892682"/>
              <a:chExt cx="188450" cy="185562"/>
            </a:xfrm>
          </p:grpSpPr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DA2E6AD1-78D5-14AA-8658-3519265466C6}"/>
                  </a:ext>
                </a:extLst>
              </p:cNvPr>
              <p:cNvSpPr/>
              <p:nvPr/>
            </p:nvSpPr>
            <p:spPr>
              <a:xfrm>
                <a:off x="2482288" y="2892682"/>
                <a:ext cx="185226" cy="185226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91A43D9E-82A3-2CBA-7603-0AB50119EBA4}"/>
                  </a:ext>
                </a:extLst>
              </p:cNvPr>
              <p:cNvSpPr/>
              <p:nvPr/>
            </p:nvSpPr>
            <p:spPr>
              <a:xfrm rot="5400000">
                <a:off x="2485512" y="2893018"/>
                <a:ext cx="185226" cy="185226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193" name="Group 192">
              <a:extLst>
                <a:ext uri="{FF2B5EF4-FFF2-40B4-BE49-F238E27FC236}">
                  <a16:creationId xmlns:a16="http://schemas.microsoft.com/office/drawing/2014/main" id="{DD1FED57-B79B-DBCE-C2BE-75707BC648D9}"/>
                </a:ext>
              </a:extLst>
            </p:cNvPr>
            <p:cNvGrpSpPr/>
            <p:nvPr/>
          </p:nvGrpSpPr>
          <p:grpSpPr>
            <a:xfrm>
              <a:off x="1560100" y="2243737"/>
              <a:ext cx="186025" cy="187515"/>
              <a:chOff x="1707585" y="2243737"/>
              <a:chExt cx="186025" cy="187515"/>
            </a:xfrm>
          </p:grpSpPr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3EBE5BD7-CFF8-C3D9-5460-2987C166D19D}"/>
                  </a:ext>
                </a:extLst>
              </p:cNvPr>
              <p:cNvSpPr/>
              <p:nvPr/>
            </p:nvSpPr>
            <p:spPr>
              <a:xfrm>
                <a:off x="1708384" y="2243737"/>
                <a:ext cx="185226" cy="185226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2671F41C-806A-8765-1ECF-0D60D72A5E2F}"/>
                  </a:ext>
                </a:extLst>
              </p:cNvPr>
              <p:cNvSpPr/>
              <p:nvPr/>
            </p:nvSpPr>
            <p:spPr>
              <a:xfrm rot="5400000">
                <a:off x="1707585" y="2246026"/>
                <a:ext cx="185226" cy="185226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</p:grpSp>
        <p:grpSp>
          <p:nvGrpSpPr>
            <p:cNvPr id="205" name="Group 204">
              <a:extLst>
                <a:ext uri="{FF2B5EF4-FFF2-40B4-BE49-F238E27FC236}">
                  <a16:creationId xmlns:a16="http://schemas.microsoft.com/office/drawing/2014/main" id="{63CBE871-40EA-2868-3F33-EF9DFDF98AD1}"/>
                </a:ext>
              </a:extLst>
            </p:cNvPr>
            <p:cNvGrpSpPr/>
            <p:nvPr/>
          </p:nvGrpSpPr>
          <p:grpSpPr>
            <a:xfrm>
              <a:off x="2605888" y="2612761"/>
              <a:ext cx="1297312" cy="1547802"/>
              <a:chOff x="2753373" y="2612761"/>
              <a:chExt cx="1297312" cy="1547802"/>
            </a:xfrm>
          </p:grpSpPr>
          <p:cxnSp>
            <p:nvCxnSpPr>
              <p:cNvPr id="52" name="Straight Arrow Connector 51">
                <a:extLst>
                  <a:ext uri="{FF2B5EF4-FFF2-40B4-BE49-F238E27FC236}">
                    <a16:creationId xmlns:a16="http://schemas.microsoft.com/office/drawing/2014/main" id="{BE2BFC53-4303-29D3-12DC-07049E52B2F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996401" y="2612761"/>
                <a:ext cx="0" cy="1547802"/>
              </a:xfrm>
              <a:prstGeom prst="straightConnector1">
                <a:avLst/>
              </a:prstGeom>
              <a:ln w="1016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Arrow Connector 97">
                <a:extLst>
                  <a:ext uri="{FF2B5EF4-FFF2-40B4-BE49-F238E27FC236}">
                    <a16:creationId xmlns:a16="http://schemas.microsoft.com/office/drawing/2014/main" id="{95E0CF0E-EEB4-2B90-A462-0AAF5FFFA8C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53373" y="4119231"/>
                <a:ext cx="1297312" cy="0"/>
              </a:xfrm>
              <a:prstGeom prst="straightConnector1">
                <a:avLst/>
              </a:prstGeom>
              <a:solidFill>
                <a:srgbClr val="0070C0"/>
              </a:solidFill>
              <a:ln w="101600">
                <a:solidFill>
                  <a:srgbClr val="0070C0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6" name="Group 205">
              <a:extLst>
                <a:ext uri="{FF2B5EF4-FFF2-40B4-BE49-F238E27FC236}">
                  <a16:creationId xmlns:a16="http://schemas.microsoft.com/office/drawing/2014/main" id="{F2F1515A-E270-8CCD-ABE4-086B0913F3A5}"/>
                </a:ext>
              </a:extLst>
            </p:cNvPr>
            <p:cNvGrpSpPr/>
            <p:nvPr/>
          </p:nvGrpSpPr>
          <p:grpSpPr>
            <a:xfrm>
              <a:off x="2762378" y="2950564"/>
              <a:ext cx="879901" cy="1010484"/>
              <a:chOff x="2909863" y="2950564"/>
              <a:chExt cx="879901" cy="1010484"/>
            </a:xfrm>
          </p:grpSpPr>
          <p:cxnSp>
            <p:nvCxnSpPr>
              <p:cNvPr id="55" name="Straight Arrow Connector 54">
                <a:extLst>
                  <a:ext uri="{FF2B5EF4-FFF2-40B4-BE49-F238E27FC236}">
                    <a16:creationId xmlns:a16="http://schemas.microsoft.com/office/drawing/2014/main" id="{61B24228-B725-9FD0-C7C7-246805A06C2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731525" y="2950564"/>
                <a:ext cx="0" cy="1010484"/>
              </a:xfrm>
              <a:prstGeom prst="straightConnector1">
                <a:avLst/>
              </a:prstGeom>
              <a:ln w="101600">
                <a:solidFill>
                  <a:srgbClr val="FF000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Arrow Connector 100">
                <a:extLst>
                  <a:ext uri="{FF2B5EF4-FFF2-40B4-BE49-F238E27FC236}">
                    <a16:creationId xmlns:a16="http://schemas.microsoft.com/office/drawing/2014/main" id="{A6EF85BA-06CC-2650-EDF0-E14734572DD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09863" y="3914970"/>
                <a:ext cx="879901" cy="0"/>
              </a:xfrm>
              <a:prstGeom prst="straightConnector1">
                <a:avLst/>
              </a:prstGeom>
              <a:solidFill>
                <a:srgbClr val="0070C0"/>
              </a:solidFill>
              <a:ln w="101600">
                <a:solidFill>
                  <a:srgbClr val="0070C0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4" name="Group 203">
              <a:extLst>
                <a:ext uri="{FF2B5EF4-FFF2-40B4-BE49-F238E27FC236}">
                  <a16:creationId xmlns:a16="http://schemas.microsoft.com/office/drawing/2014/main" id="{E861D5F4-E426-2DAC-AEB4-B887C48E8AB8}"/>
                </a:ext>
              </a:extLst>
            </p:cNvPr>
            <p:cNvGrpSpPr/>
            <p:nvPr/>
          </p:nvGrpSpPr>
          <p:grpSpPr>
            <a:xfrm>
              <a:off x="3386681" y="3381487"/>
              <a:ext cx="792974" cy="1010484"/>
              <a:chOff x="3534166" y="3381487"/>
              <a:chExt cx="792974" cy="1010484"/>
            </a:xfrm>
          </p:grpSpPr>
          <p:cxnSp>
            <p:nvCxnSpPr>
              <p:cNvPr id="56" name="Straight Arrow Connector 55">
                <a:extLst>
                  <a:ext uri="{FF2B5EF4-FFF2-40B4-BE49-F238E27FC236}">
                    <a16:creationId xmlns:a16="http://schemas.microsoft.com/office/drawing/2014/main" id="{79A11091-3481-AEAD-E51B-61105EC5B06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268723" y="3381487"/>
                <a:ext cx="0" cy="1010484"/>
              </a:xfrm>
              <a:prstGeom prst="straightConnector1">
                <a:avLst/>
              </a:prstGeom>
              <a:ln w="101600">
                <a:solidFill>
                  <a:srgbClr val="FF000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Arrow Connector 101">
                <a:extLst>
                  <a:ext uri="{FF2B5EF4-FFF2-40B4-BE49-F238E27FC236}">
                    <a16:creationId xmlns:a16="http://schemas.microsoft.com/office/drawing/2014/main" id="{5B8F9A57-8D3E-7434-ACEC-B1374BF982C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34166" y="4341419"/>
                <a:ext cx="792974" cy="0"/>
              </a:xfrm>
              <a:prstGeom prst="straightConnector1">
                <a:avLst/>
              </a:prstGeom>
              <a:solidFill>
                <a:srgbClr val="0070C0"/>
              </a:solidFill>
              <a:ln w="101600">
                <a:solidFill>
                  <a:srgbClr val="0070C0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5" name="Group 194">
              <a:extLst>
                <a:ext uri="{FF2B5EF4-FFF2-40B4-BE49-F238E27FC236}">
                  <a16:creationId xmlns:a16="http://schemas.microsoft.com/office/drawing/2014/main" id="{7FCEC3DA-95A0-19BF-D99B-7351A8BCB579}"/>
                </a:ext>
              </a:extLst>
            </p:cNvPr>
            <p:cNvGrpSpPr/>
            <p:nvPr/>
          </p:nvGrpSpPr>
          <p:grpSpPr>
            <a:xfrm>
              <a:off x="4212121" y="4443091"/>
              <a:ext cx="222232" cy="228455"/>
              <a:chOff x="4359606" y="4443091"/>
              <a:chExt cx="222232" cy="228455"/>
            </a:xfrm>
          </p:grpSpPr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E6999E35-44C0-ED88-2D8B-994F64099EAA}"/>
                  </a:ext>
                </a:extLst>
              </p:cNvPr>
              <p:cNvSpPr/>
              <p:nvPr/>
            </p:nvSpPr>
            <p:spPr>
              <a:xfrm>
                <a:off x="4359607" y="4443091"/>
                <a:ext cx="222231" cy="222231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49B47222-B704-281E-DE0C-5A4B28CFBB15}"/>
                  </a:ext>
                </a:extLst>
              </p:cNvPr>
              <p:cNvSpPr/>
              <p:nvPr/>
            </p:nvSpPr>
            <p:spPr>
              <a:xfrm rot="5400000">
                <a:off x="4359606" y="4449315"/>
                <a:ext cx="222231" cy="22223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197" name="Group 196">
              <a:extLst>
                <a:ext uri="{FF2B5EF4-FFF2-40B4-BE49-F238E27FC236}">
                  <a16:creationId xmlns:a16="http://schemas.microsoft.com/office/drawing/2014/main" id="{5089E474-AE9D-88D0-6336-33E6588749EC}"/>
                </a:ext>
              </a:extLst>
            </p:cNvPr>
            <p:cNvGrpSpPr/>
            <p:nvPr/>
          </p:nvGrpSpPr>
          <p:grpSpPr>
            <a:xfrm>
              <a:off x="3279375" y="3659669"/>
              <a:ext cx="226460" cy="227059"/>
              <a:chOff x="3426860" y="3659669"/>
              <a:chExt cx="226460" cy="227059"/>
            </a:xfrm>
          </p:grpSpPr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80AE2133-6EFF-BB1E-729B-8CF023CC319E}"/>
                  </a:ext>
                </a:extLst>
              </p:cNvPr>
              <p:cNvSpPr/>
              <p:nvPr/>
            </p:nvSpPr>
            <p:spPr>
              <a:xfrm>
                <a:off x="3431089" y="3664497"/>
                <a:ext cx="222231" cy="222231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04" name="Oval 103">
                <a:extLst>
                  <a:ext uri="{FF2B5EF4-FFF2-40B4-BE49-F238E27FC236}">
                    <a16:creationId xmlns:a16="http://schemas.microsoft.com/office/drawing/2014/main" id="{B372C970-312C-9088-D025-AFBC568A87B4}"/>
                  </a:ext>
                </a:extLst>
              </p:cNvPr>
              <p:cNvSpPr/>
              <p:nvPr/>
            </p:nvSpPr>
            <p:spPr>
              <a:xfrm rot="5400000">
                <a:off x="3426860" y="3659669"/>
                <a:ext cx="222231" cy="22223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</p:grp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4C0F74F6-2971-DD60-C50E-D2D3203472A5}"/>
                </a:ext>
              </a:extLst>
            </p:cNvPr>
            <p:cNvSpPr/>
            <p:nvPr/>
          </p:nvSpPr>
          <p:spPr>
            <a:xfrm>
              <a:off x="1645210" y="1343377"/>
              <a:ext cx="3810000" cy="5215500"/>
            </a:xfrm>
            <a:custGeom>
              <a:avLst/>
              <a:gdLst>
                <a:gd name="connsiteX0" fmla="*/ 0 w 3810000"/>
                <a:gd name="connsiteY0" fmla="*/ 1001142 h 5215500"/>
                <a:gd name="connsiteX1" fmla="*/ 161925 w 3810000"/>
                <a:gd name="connsiteY1" fmla="*/ 315342 h 5215500"/>
                <a:gd name="connsiteX2" fmla="*/ 390525 w 3810000"/>
                <a:gd name="connsiteY2" fmla="*/ 10542 h 5215500"/>
                <a:gd name="connsiteX3" fmla="*/ 619125 w 3810000"/>
                <a:gd name="connsiteY3" fmla="*/ 667767 h 5215500"/>
                <a:gd name="connsiteX4" fmla="*/ 790575 w 3810000"/>
                <a:gd name="connsiteY4" fmla="*/ 1629792 h 5215500"/>
                <a:gd name="connsiteX5" fmla="*/ 971550 w 3810000"/>
                <a:gd name="connsiteY5" fmla="*/ 2591817 h 5215500"/>
                <a:gd name="connsiteX6" fmla="*/ 1238250 w 3810000"/>
                <a:gd name="connsiteY6" fmla="*/ 3296667 h 5215500"/>
                <a:gd name="connsiteX7" fmla="*/ 1562100 w 3810000"/>
                <a:gd name="connsiteY7" fmla="*/ 3077592 h 5215500"/>
                <a:gd name="connsiteX8" fmla="*/ 1752600 w 3810000"/>
                <a:gd name="connsiteY8" fmla="*/ 2420367 h 5215500"/>
                <a:gd name="connsiteX9" fmla="*/ 1943100 w 3810000"/>
                <a:gd name="connsiteY9" fmla="*/ 1610742 h 5215500"/>
                <a:gd name="connsiteX10" fmla="*/ 2200275 w 3810000"/>
                <a:gd name="connsiteY10" fmla="*/ 1267842 h 5215500"/>
                <a:gd name="connsiteX11" fmla="*/ 2476500 w 3810000"/>
                <a:gd name="connsiteY11" fmla="*/ 2039367 h 5215500"/>
                <a:gd name="connsiteX12" fmla="*/ 2705100 w 3810000"/>
                <a:gd name="connsiteY12" fmla="*/ 3191892 h 5215500"/>
                <a:gd name="connsiteX13" fmla="*/ 2905125 w 3810000"/>
                <a:gd name="connsiteY13" fmla="*/ 4363467 h 5215500"/>
                <a:gd name="connsiteX14" fmla="*/ 3257550 w 3810000"/>
                <a:gd name="connsiteY14" fmla="*/ 5192142 h 5215500"/>
                <a:gd name="connsiteX15" fmla="*/ 3609975 w 3810000"/>
                <a:gd name="connsiteY15" fmla="*/ 4915917 h 5215500"/>
                <a:gd name="connsiteX16" fmla="*/ 3810000 w 3810000"/>
                <a:gd name="connsiteY16" fmla="*/ 4172967 h 5215500"/>
                <a:gd name="connsiteX17" fmla="*/ 3810000 w 3810000"/>
                <a:gd name="connsiteY17" fmla="*/ 4172967 h 5215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810000" h="5215500">
                  <a:moveTo>
                    <a:pt x="0" y="1001142"/>
                  </a:moveTo>
                  <a:cubicBezTo>
                    <a:pt x="48419" y="740792"/>
                    <a:pt x="96838" y="480442"/>
                    <a:pt x="161925" y="315342"/>
                  </a:cubicBezTo>
                  <a:cubicBezTo>
                    <a:pt x="227013" y="150242"/>
                    <a:pt x="314325" y="-48195"/>
                    <a:pt x="390525" y="10542"/>
                  </a:cubicBezTo>
                  <a:cubicBezTo>
                    <a:pt x="466725" y="69279"/>
                    <a:pt x="552450" y="397892"/>
                    <a:pt x="619125" y="667767"/>
                  </a:cubicBezTo>
                  <a:cubicBezTo>
                    <a:pt x="685800" y="937642"/>
                    <a:pt x="731838" y="1309117"/>
                    <a:pt x="790575" y="1629792"/>
                  </a:cubicBezTo>
                  <a:cubicBezTo>
                    <a:pt x="849313" y="1950467"/>
                    <a:pt x="896937" y="2314004"/>
                    <a:pt x="971550" y="2591817"/>
                  </a:cubicBezTo>
                  <a:cubicBezTo>
                    <a:pt x="1046163" y="2869630"/>
                    <a:pt x="1139825" y="3215705"/>
                    <a:pt x="1238250" y="3296667"/>
                  </a:cubicBezTo>
                  <a:cubicBezTo>
                    <a:pt x="1336675" y="3377629"/>
                    <a:pt x="1476375" y="3223642"/>
                    <a:pt x="1562100" y="3077592"/>
                  </a:cubicBezTo>
                  <a:cubicBezTo>
                    <a:pt x="1647825" y="2931542"/>
                    <a:pt x="1689100" y="2664842"/>
                    <a:pt x="1752600" y="2420367"/>
                  </a:cubicBezTo>
                  <a:cubicBezTo>
                    <a:pt x="1816100" y="2175892"/>
                    <a:pt x="1868488" y="1802829"/>
                    <a:pt x="1943100" y="1610742"/>
                  </a:cubicBezTo>
                  <a:cubicBezTo>
                    <a:pt x="2017712" y="1418655"/>
                    <a:pt x="2111375" y="1196405"/>
                    <a:pt x="2200275" y="1267842"/>
                  </a:cubicBezTo>
                  <a:cubicBezTo>
                    <a:pt x="2289175" y="1339280"/>
                    <a:pt x="2392363" y="1718692"/>
                    <a:pt x="2476500" y="2039367"/>
                  </a:cubicBezTo>
                  <a:cubicBezTo>
                    <a:pt x="2560637" y="2360042"/>
                    <a:pt x="2633663" y="2804542"/>
                    <a:pt x="2705100" y="3191892"/>
                  </a:cubicBezTo>
                  <a:cubicBezTo>
                    <a:pt x="2776538" y="3579242"/>
                    <a:pt x="2813050" y="4030092"/>
                    <a:pt x="2905125" y="4363467"/>
                  </a:cubicBezTo>
                  <a:cubicBezTo>
                    <a:pt x="2997200" y="4696842"/>
                    <a:pt x="3140075" y="5100067"/>
                    <a:pt x="3257550" y="5192142"/>
                  </a:cubicBezTo>
                  <a:cubicBezTo>
                    <a:pt x="3375025" y="5284217"/>
                    <a:pt x="3517900" y="5085779"/>
                    <a:pt x="3609975" y="4915917"/>
                  </a:cubicBezTo>
                  <a:cubicBezTo>
                    <a:pt x="3702050" y="4746055"/>
                    <a:pt x="3810000" y="4172967"/>
                    <a:pt x="3810000" y="4172967"/>
                  </a:cubicBezTo>
                  <a:lnTo>
                    <a:pt x="3810000" y="4172967"/>
                  </a:lnTo>
                </a:path>
              </a:pathLst>
            </a:custGeom>
            <a:solidFill>
              <a:srgbClr val="FF0000">
                <a:alpha val="25000"/>
              </a:srgbClr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16230DF9-A2AB-5392-AA45-D086AED9282A}"/>
                </a:ext>
              </a:extLst>
            </p:cNvPr>
            <p:cNvSpPr/>
            <p:nvPr/>
          </p:nvSpPr>
          <p:spPr>
            <a:xfrm>
              <a:off x="776258" y="2346960"/>
              <a:ext cx="5680603" cy="3169920"/>
            </a:xfrm>
            <a:custGeom>
              <a:avLst/>
              <a:gdLst>
                <a:gd name="connsiteX0" fmla="*/ 849461 w 5680603"/>
                <a:gd name="connsiteY0" fmla="*/ 0 h 3169920"/>
                <a:gd name="connsiteX1" fmla="*/ 239861 w 5680603"/>
                <a:gd name="connsiteY1" fmla="*/ 106680 h 3169920"/>
                <a:gd name="connsiteX2" fmla="*/ 18881 w 5680603"/>
                <a:gd name="connsiteY2" fmla="*/ 266700 h 3169920"/>
                <a:gd name="connsiteX3" fmla="*/ 681821 w 5680603"/>
                <a:gd name="connsiteY3" fmla="*/ 464820 h 3169920"/>
                <a:gd name="connsiteX4" fmla="*/ 1649561 w 5680603"/>
                <a:gd name="connsiteY4" fmla="*/ 640080 h 3169920"/>
                <a:gd name="connsiteX5" fmla="*/ 2411561 w 5680603"/>
                <a:gd name="connsiteY5" fmla="*/ 815340 h 3169920"/>
                <a:gd name="connsiteX6" fmla="*/ 3325961 w 5680603"/>
                <a:gd name="connsiteY6" fmla="*/ 1051560 h 3169920"/>
                <a:gd name="connsiteX7" fmla="*/ 3181181 w 5680603"/>
                <a:gd name="connsiteY7" fmla="*/ 1280160 h 3169920"/>
                <a:gd name="connsiteX8" fmla="*/ 2609681 w 5680603"/>
                <a:gd name="connsiteY8" fmla="*/ 1424940 h 3169920"/>
                <a:gd name="connsiteX9" fmla="*/ 2007701 w 5680603"/>
                <a:gd name="connsiteY9" fmla="*/ 1562100 h 3169920"/>
                <a:gd name="connsiteX10" fmla="*/ 1832441 w 5680603"/>
                <a:gd name="connsiteY10" fmla="*/ 1798320 h 3169920"/>
                <a:gd name="connsiteX11" fmla="*/ 4712801 w 5680603"/>
                <a:gd name="connsiteY11" fmla="*/ 2407920 h 3169920"/>
                <a:gd name="connsiteX12" fmla="*/ 5634821 w 5680603"/>
                <a:gd name="connsiteY12" fmla="*/ 2705100 h 3169920"/>
                <a:gd name="connsiteX13" fmla="*/ 5451941 w 5680603"/>
                <a:gd name="connsiteY13" fmla="*/ 2979420 h 3169920"/>
                <a:gd name="connsiteX14" fmla="*/ 4682321 w 5680603"/>
                <a:gd name="connsiteY14" fmla="*/ 3169920 h 3169920"/>
                <a:gd name="connsiteX15" fmla="*/ 4682321 w 5680603"/>
                <a:gd name="connsiteY15" fmla="*/ 3169920 h 3169920"/>
                <a:gd name="connsiteX0" fmla="*/ 849461 w 5680603"/>
                <a:gd name="connsiteY0" fmla="*/ 0 h 3169920"/>
                <a:gd name="connsiteX1" fmla="*/ 239861 w 5680603"/>
                <a:gd name="connsiteY1" fmla="*/ 106680 h 3169920"/>
                <a:gd name="connsiteX2" fmla="*/ 18881 w 5680603"/>
                <a:gd name="connsiteY2" fmla="*/ 266700 h 3169920"/>
                <a:gd name="connsiteX3" fmla="*/ 681821 w 5680603"/>
                <a:gd name="connsiteY3" fmla="*/ 464820 h 3169920"/>
                <a:gd name="connsiteX4" fmla="*/ 1649561 w 5680603"/>
                <a:gd name="connsiteY4" fmla="*/ 640080 h 3169920"/>
                <a:gd name="connsiteX5" fmla="*/ 2411561 w 5680603"/>
                <a:gd name="connsiteY5" fmla="*/ 815340 h 3169920"/>
                <a:gd name="connsiteX6" fmla="*/ 3325961 w 5680603"/>
                <a:gd name="connsiteY6" fmla="*/ 1051560 h 3169920"/>
                <a:gd name="connsiteX7" fmla="*/ 3181181 w 5680603"/>
                <a:gd name="connsiteY7" fmla="*/ 1280160 h 3169920"/>
                <a:gd name="connsiteX8" fmla="*/ 2609681 w 5680603"/>
                <a:gd name="connsiteY8" fmla="*/ 1424940 h 3169920"/>
                <a:gd name="connsiteX9" fmla="*/ 2007701 w 5680603"/>
                <a:gd name="connsiteY9" fmla="*/ 1562100 h 3169920"/>
                <a:gd name="connsiteX10" fmla="*/ 1832441 w 5680603"/>
                <a:gd name="connsiteY10" fmla="*/ 1798320 h 3169920"/>
                <a:gd name="connsiteX11" fmla="*/ 4712801 w 5680603"/>
                <a:gd name="connsiteY11" fmla="*/ 2407920 h 3169920"/>
                <a:gd name="connsiteX12" fmla="*/ 5634821 w 5680603"/>
                <a:gd name="connsiteY12" fmla="*/ 2705100 h 3169920"/>
                <a:gd name="connsiteX13" fmla="*/ 5451941 w 5680603"/>
                <a:gd name="connsiteY13" fmla="*/ 2979420 h 3169920"/>
                <a:gd name="connsiteX14" fmla="*/ 4682321 w 5680603"/>
                <a:gd name="connsiteY14" fmla="*/ 3169920 h 3169920"/>
                <a:gd name="connsiteX15" fmla="*/ 4682321 w 5680603"/>
                <a:gd name="connsiteY15" fmla="*/ 3169920 h 3169920"/>
                <a:gd name="connsiteX0" fmla="*/ 849461 w 5680603"/>
                <a:gd name="connsiteY0" fmla="*/ 0 h 3169920"/>
                <a:gd name="connsiteX1" fmla="*/ 239861 w 5680603"/>
                <a:gd name="connsiteY1" fmla="*/ 106680 h 3169920"/>
                <a:gd name="connsiteX2" fmla="*/ 18881 w 5680603"/>
                <a:gd name="connsiteY2" fmla="*/ 266700 h 3169920"/>
                <a:gd name="connsiteX3" fmla="*/ 681821 w 5680603"/>
                <a:gd name="connsiteY3" fmla="*/ 464820 h 3169920"/>
                <a:gd name="connsiteX4" fmla="*/ 1649561 w 5680603"/>
                <a:gd name="connsiteY4" fmla="*/ 640080 h 3169920"/>
                <a:gd name="connsiteX5" fmla="*/ 2411561 w 5680603"/>
                <a:gd name="connsiteY5" fmla="*/ 815340 h 3169920"/>
                <a:gd name="connsiteX6" fmla="*/ 3325961 w 5680603"/>
                <a:gd name="connsiteY6" fmla="*/ 1051560 h 3169920"/>
                <a:gd name="connsiteX7" fmla="*/ 3181181 w 5680603"/>
                <a:gd name="connsiteY7" fmla="*/ 1280160 h 3169920"/>
                <a:gd name="connsiteX8" fmla="*/ 2609681 w 5680603"/>
                <a:gd name="connsiteY8" fmla="*/ 1424940 h 3169920"/>
                <a:gd name="connsiteX9" fmla="*/ 2007701 w 5680603"/>
                <a:gd name="connsiteY9" fmla="*/ 1552575 h 3169920"/>
                <a:gd name="connsiteX10" fmla="*/ 1832441 w 5680603"/>
                <a:gd name="connsiteY10" fmla="*/ 1798320 h 3169920"/>
                <a:gd name="connsiteX11" fmla="*/ 4712801 w 5680603"/>
                <a:gd name="connsiteY11" fmla="*/ 2407920 h 3169920"/>
                <a:gd name="connsiteX12" fmla="*/ 5634821 w 5680603"/>
                <a:gd name="connsiteY12" fmla="*/ 2705100 h 3169920"/>
                <a:gd name="connsiteX13" fmla="*/ 5451941 w 5680603"/>
                <a:gd name="connsiteY13" fmla="*/ 2979420 h 3169920"/>
                <a:gd name="connsiteX14" fmla="*/ 4682321 w 5680603"/>
                <a:gd name="connsiteY14" fmla="*/ 3169920 h 3169920"/>
                <a:gd name="connsiteX15" fmla="*/ 4682321 w 5680603"/>
                <a:gd name="connsiteY15" fmla="*/ 3169920 h 3169920"/>
                <a:gd name="connsiteX0" fmla="*/ 849461 w 5680603"/>
                <a:gd name="connsiteY0" fmla="*/ 0 h 3169920"/>
                <a:gd name="connsiteX1" fmla="*/ 239861 w 5680603"/>
                <a:gd name="connsiteY1" fmla="*/ 106680 h 3169920"/>
                <a:gd name="connsiteX2" fmla="*/ 18881 w 5680603"/>
                <a:gd name="connsiteY2" fmla="*/ 266700 h 3169920"/>
                <a:gd name="connsiteX3" fmla="*/ 681821 w 5680603"/>
                <a:gd name="connsiteY3" fmla="*/ 464820 h 3169920"/>
                <a:gd name="connsiteX4" fmla="*/ 1649561 w 5680603"/>
                <a:gd name="connsiteY4" fmla="*/ 640080 h 3169920"/>
                <a:gd name="connsiteX5" fmla="*/ 2411561 w 5680603"/>
                <a:gd name="connsiteY5" fmla="*/ 815340 h 3169920"/>
                <a:gd name="connsiteX6" fmla="*/ 3325961 w 5680603"/>
                <a:gd name="connsiteY6" fmla="*/ 1051560 h 3169920"/>
                <a:gd name="connsiteX7" fmla="*/ 3181181 w 5680603"/>
                <a:gd name="connsiteY7" fmla="*/ 1280160 h 3169920"/>
                <a:gd name="connsiteX8" fmla="*/ 2609681 w 5680603"/>
                <a:gd name="connsiteY8" fmla="*/ 1424940 h 3169920"/>
                <a:gd name="connsiteX9" fmla="*/ 2007701 w 5680603"/>
                <a:gd name="connsiteY9" fmla="*/ 1552575 h 3169920"/>
                <a:gd name="connsiteX10" fmla="*/ 1832441 w 5680603"/>
                <a:gd name="connsiteY10" fmla="*/ 1798320 h 3169920"/>
                <a:gd name="connsiteX11" fmla="*/ 4712801 w 5680603"/>
                <a:gd name="connsiteY11" fmla="*/ 2407920 h 3169920"/>
                <a:gd name="connsiteX12" fmla="*/ 5634821 w 5680603"/>
                <a:gd name="connsiteY12" fmla="*/ 2705100 h 3169920"/>
                <a:gd name="connsiteX13" fmla="*/ 5451941 w 5680603"/>
                <a:gd name="connsiteY13" fmla="*/ 2979420 h 3169920"/>
                <a:gd name="connsiteX14" fmla="*/ 4682321 w 5680603"/>
                <a:gd name="connsiteY14" fmla="*/ 3169920 h 3169920"/>
                <a:gd name="connsiteX15" fmla="*/ 4682321 w 5680603"/>
                <a:gd name="connsiteY15" fmla="*/ 3169920 h 3169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680603" h="3169920">
                  <a:moveTo>
                    <a:pt x="849461" y="0"/>
                  </a:moveTo>
                  <a:cubicBezTo>
                    <a:pt x="613876" y="31115"/>
                    <a:pt x="378291" y="62230"/>
                    <a:pt x="239861" y="106680"/>
                  </a:cubicBezTo>
                  <a:cubicBezTo>
                    <a:pt x="101431" y="151130"/>
                    <a:pt x="-54779" y="207010"/>
                    <a:pt x="18881" y="266700"/>
                  </a:cubicBezTo>
                  <a:cubicBezTo>
                    <a:pt x="92541" y="326390"/>
                    <a:pt x="410041" y="402590"/>
                    <a:pt x="681821" y="464820"/>
                  </a:cubicBezTo>
                  <a:cubicBezTo>
                    <a:pt x="953601" y="527050"/>
                    <a:pt x="1361271" y="581660"/>
                    <a:pt x="1649561" y="640080"/>
                  </a:cubicBezTo>
                  <a:cubicBezTo>
                    <a:pt x="1937851" y="698500"/>
                    <a:pt x="2132161" y="746760"/>
                    <a:pt x="2411561" y="815340"/>
                  </a:cubicBezTo>
                  <a:cubicBezTo>
                    <a:pt x="2690961" y="883920"/>
                    <a:pt x="3197691" y="974090"/>
                    <a:pt x="3325961" y="1051560"/>
                  </a:cubicBezTo>
                  <a:cubicBezTo>
                    <a:pt x="3454231" y="1129030"/>
                    <a:pt x="3300561" y="1217930"/>
                    <a:pt x="3181181" y="1280160"/>
                  </a:cubicBezTo>
                  <a:cubicBezTo>
                    <a:pt x="3061801" y="1342390"/>
                    <a:pt x="2805261" y="1379538"/>
                    <a:pt x="2609681" y="1424940"/>
                  </a:cubicBezTo>
                  <a:cubicBezTo>
                    <a:pt x="2414101" y="1470342"/>
                    <a:pt x="2151528" y="1518920"/>
                    <a:pt x="2007701" y="1552575"/>
                  </a:cubicBezTo>
                  <a:cubicBezTo>
                    <a:pt x="1863874" y="1586230"/>
                    <a:pt x="1381591" y="1655763"/>
                    <a:pt x="1832441" y="1798320"/>
                  </a:cubicBezTo>
                  <a:cubicBezTo>
                    <a:pt x="2283291" y="1940877"/>
                    <a:pt x="4079071" y="2256790"/>
                    <a:pt x="4712801" y="2407920"/>
                  </a:cubicBezTo>
                  <a:cubicBezTo>
                    <a:pt x="5346531" y="2559050"/>
                    <a:pt x="5511631" y="2609850"/>
                    <a:pt x="5634821" y="2705100"/>
                  </a:cubicBezTo>
                  <a:cubicBezTo>
                    <a:pt x="5758011" y="2800350"/>
                    <a:pt x="5610691" y="2901950"/>
                    <a:pt x="5451941" y="2979420"/>
                  </a:cubicBezTo>
                  <a:cubicBezTo>
                    <a:pt x="5293191" y="3056890"/>
                    <a:pt x="4682321" y="3169920"/>
                    <a:pt x="4682321" y="3169920"/>
                  </a:cubicBezTo>
                  <a:lnTo>
                    <a:pt x="4682321" y="3169920"/>
                  </a:lnTo>
                </a:path>
              </a:pathLst>
            </a:custGeom>
            <a:solidFill>
              <a:srgbClr val="0070C0">
                <a:alpha val="25000"/>
              </a:srgbClr>
            </a:solidFill>
            <a:ln w="381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  <p:sp>
        <p:nvSpPr>
          <p:cNvPr id="189" name="TextBox 188">
            <a:extLst>
              <a:ext uri="{FF2B5EF4-FFF2-40B4-BE49-F238E27FC236}">
                <a16:creationId xmlns:a16="http://schemas.microsoft.com/office/drawing/2014/main" id="{28030ABA-7AF8-62C5-B652-30873AEABE99}"/>
              </a:ext>
            </a:extLst>
          </p:cNvPr>
          <p:cNvSpPr txBox="1"/>
          <p:nvPr/>
        </p:nvSpPr>
        <p:spPr>
          <a:xfrm>
            <a:off x="9177171" y="113977"/>
            <a:ext cx="28107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7200" dirty="0"/>
              <a:t>(Light)</a:t>
            </a:r>
          </a:p>
        </p:txBody>
      </p:sp>
      <p:sp>
        <p:nvSpPr>
          <p:cNvPr id="280" name="TextBox 279">
            <a:extLst>
              <a:ext uri="{FF2B5EF4-FFF2-40B4-BE49-F238E27FC236}">
                <a16:creationId xmlns:a16="http://schemas.microsoft.com/office/drawing/2014/main" id="{BC6F46FF-B848-40F9-3721-55D65A39B307}"/>
              </a:ext>
            </a:extLst>
          </p:cNvPr>
          <p:cNvSpPr txBox="1"/>
          <p:nvPr/>
        </p:nvSpPr>
        <p:spPr>
          <a:xfrm>
            <a:off x="7045072" y="2346960"/>
            <a:ext cx="401528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7200" dirty="0"/>
              <a:t>Travelling Wave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56317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980"/>
    </mc:Choice>
    <mc:Fallback xmlns="">
      <p:transition spd="slow" advTm="449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1.85185E-6 L 0.14453 0.2092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27" y="1046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0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4.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8|1|0.7|2.5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1|3.8|3.6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2.3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|1.1|2.6|7.1|6.2|6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5|0.9|0.9|1.4|0.3|1|1.2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8|10.7|1.4|2|1.3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7|2.7|2.2|0.6|0.6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8|9.2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|1.5|3.8|2|2.5|5|1.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|1.2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3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|8.5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5|13|6.2|3.4|2.1|7.7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|3.2|6|1|5.4|4.9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5|2.7|6.9|1.9|4.5|2.7|0.9|1.3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1|3.7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1|3.8|3.6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6|4|1.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5|0.9|0.9|1.4|0.3|1|1.2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1|4.7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1.6|3.4|2.9|1.8|1|2.2|1.2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0.9|2.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9.3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8|14.5|2.6|1.8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|4|3.4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8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4|15.3|7.9|1.4|4.5|2.3|2.6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5|0.9|0.9|1.4|0.3|1|1.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2|4.2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|1.2|1.1|0.5|0.9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9|3.5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4|4|9.7|1.4|2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5|0.9|0.9|1.4|0.3|1|1.2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2.4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|1.9|2.9|1.5|2.1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|4.4|10|2.2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3.7|4.9|7.7|1.4|9.7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8.8|4.2|11.4|11.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1.4|2|2.7|1.6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0.5|2|0.8|2|0.5|1.8|0.7|2.6|0.4|1.6|0.8|2.2|1|0.9|0.7|2.6|0.8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6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2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|3.6|3.7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9|8.1|3.5|2.1|4.8|1.7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9|1.7|12|2.2|1.5|1.5|4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|3.7|1.7|0.8|3.4|4.7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6|1.2|1.8|1.8|0.8|2.5|1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|3.6|3.3|1.2|2.5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0.5|2|0.8|2|0.5|1.8|0.7|2.6|0.4|1.6|0.8|2.2|1|0.9|0.7|2.6|0.8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5|0.7|2.4|3.2|2|2.6|3.2|2.5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|1.6|3.4|3.8|2.9|6|3.2|10.6|1.5|4.1|1.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|1.6|3.4|3.8|2.9|6|3.2|10.6|1.5|4.1|1.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13941</TotalTime>
  <Words>1389</Words>
  <Application>Microsoft Office PowerPoint</Application>
  <PresentationFormat>Widescreen</PresentationFormat>
  <Paragraphs>527</Paragraphs>
  <Slides>61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7" baseType="lpstr">
      <vt:lpstr>Arial</vt:lpstr>
      <vt:lpstr>Calibri</vt:lpstr>
      <vt:lpstr>Calibri Light</vt:lpstr>
      <vt:lpstr>Cambria Math</vt:lpstr>
      <vt:lpstr>Impact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 D</dc:creator>
  <cp:lastModifiedBy>Chris D</cp:lastModifiedBy>
  <cp:revision>32</cp:revision>
  <dcterms:created xsi:type="dcterms:W3CDTF">2022-08-29T20:07:04Z</dcterms:created>
  <dcterms:modified xsi:type="dcterms:W3CDTF">2022-12-13T04:13:27Z</dcterms:modified>
</cp:coreProperties>
</file>